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64" r:id="rId3"/>
    <p:sldId id="268" r:id="rId4"/>
    <p:sldId id="300" r:id="rId5"/>
    <p:sldId id="281" r:id="rId6"/>
    <p:sldId id="297" r:id="rId7"/>
    <p:sldId id="303" r:id="rId8"/>
    <p:sldId id="296" r:id="rId9"/>
    <p:sldId id="271" r:id="rId10"/>
    <p:sldId id="301" r:id="rId11"/>
    <p:sldId id="279" r:id="rId12"/>
    <p:sldId id="292" r:id="rId13"/>
    <p:sldId id="293" r:id="rId14"/>
    <p:sldId id="30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CC"/>
    <a:srgbClr val="000066"/>
    <a:srgbClr val="FF0066"/>
    <a:srgbClr val="9966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60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92438-2EFE-4D62-B554-5519253A04DF}" type="doc">
      <dgm:prSet loTypeId="urn:microsoft.com/office/officeart/2005/8/layout/hList6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96AA7322-FBDB-4B4F-AF24-379884C26F5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Monotype Corsiva" pitchFamily="66" charset="0"/>
            </a:rPr>
            <a:t>Муниципальный уровень</a:t>
          </a:r>
          <a:endParaRPr lang="ru-RU" sz="1800" dirty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D2A3EEBF-14ED-4940-86EC-677BAD2A3263}" type="parTrans" cxnId="{F85920EA-E171-459A-A802-7FD22DCDF29C}">
      <dgm:prSet/>
      <dgm:spPr/>
      <dgm:t>
        <a:bodyPr/>
        <a:lstStyle/>
        <a:p>
          <a:endParaRPr lang="ru-RU"/>
        </a:p>
      </dgm:t>
    </dgm:pt>
    <dgm:pt modelId="{FD514206-54F3-45D4-9F5E-2F97CC2DE211}" type="sibTrans" cxnId="{F85920EA-E171-459A-A802-7FD22DCDF29C}">
      <dgm:prSet/>
      <dgm:spPr/>
      <dgm:t>
        <a:bodyPr/>
        <a:lstStyle/>
        <a:p>
          <a:endParaRPr lang="ru-RU"/>
        </a:p>
      </dgm:t>
    </dgm:pt>
    <dgm:pt modelId="{C2957414-5FA8-4DE3-A906-B47DE6FC27E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Фестиваль «Юные интеллектуалы Среднего Урала» </a:t>
          </a:r>
          <a:endParaRPr lang="ru-RU" sz="1400" dirty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CF1C8D63-D123-4896-B233-ED714F9F969D}" type="parTrans" cxnId="{7AFC54DA-9F05-444D-BFEA-57CFF8AD4C70}">
      <dgm:prSet/>
      <dgm:spPr/>
      <dgm:t>
        <a:bodyPr/>
        <a:lstStyle/>
        <a:p>
          <a:endParaRPr lang="ru-RU"/>
        </a:p>
      </dgm:t>
    </dgm:pt>
    <dgm:pt modelId="{EDB48B96-340F-4BB7-A7D3-F413A6DEC38F}" type="sibTrans" cxnId="{7AFC54DA-9F05-444D-BFEA-57CFF8AD4C70}">
      <dgm:prSet/>
      <dgm:spPr/>
      <dgm:t>
        <a:bodyPr/>
        <a:lstStyle/>
        <a:p>
          <a:endParaRPr lang="ru-RU"/>
        </a:p>
      </dgm:t>
    </dgm:pt>
    <dgm:pt modelId="{B0EA92C9-52EC-46DA-B8B4-AF55E8504C13}">
      <dgm:prSet phldrT="[Текст]"/>
      <dgm:spPr/>
      <dgm:t>
        <a:bodyPr/>
        <a:lstStyle/>
        <a:p>
          <a:r>
            <a:rPr lang="ru-RU" b="0" dirty="0" smtClean="0">
              <a:solidFill>
                <a:schemeClr val="bg1"/>
              </a:solidFill>
              <a:latin typeface="Monotype Corsiva" pitchFamily="66" charset="0"/>
            </a:rPr>
            <a:t>Областной уровень</a:t>
          </a:r>
        </a:p>
        <a:p>
          <a:endParaRPr lang="ru-RU" b="0" dirty="0" smtClean="0">
            <a:solidFill>
              <a:schemeClr val="bg1"/>
            </a:solidFill>
            <a:latin typeface="Monotype Corsiva" pitchFamily="66" charset="0"/>
          </a:endParaRPr>
        </a:p>
        <a:p>
          <a:r>
            <a:rPr lang="ru-RU" b="0" dirty="0" smtClean="0">
              <a:solidFill>
                <a:schemeClr val="bg1"/>
              </a:solidFill>
              <a:latin typeface="Monotype Corsiva" pitchFamily="66" charset="0"/>
            </a:rPr>
            <a:t>Участие в</a:t>
          </a:r>
          <a:r>
            <a:rPr lang="en-US" b="0" dirty="0" smtClean="0">
              <a:solidFill>
                <a:schemeClr val="bg1"/>
              </a:solidFill>
              <a:latin typeface="Monotype Corsiva" panose="03010101010201010101" pitchFamily="66" charset="0"/>
            </a:rPr>
            <a:t> VI </a:t>
          </a:r>
          <a:r>
            <a:rPr lang="ru-RU" b="0" dirty="0" smtClean="0">
              <a:solidFill>
                <a:schemeClr val="bg1"/>
              </a:solidFill>
              <a:latin typeface="Monotype Corsiva" panose="03010101010201010101" pitchFamily="66" charset="0"/>
            </a:rPr>
            <a:t>Региональном фестивале </a:t>
          </a:r>
          <a:r>
            <a:rPr lang="ru-RU" b="0" dirty="0" err="1" smtClean="0">
              <a:solidFill>
                <a:schemeClr val="bg1"/>
              </a:solidFill>
              <a:latin typeface="Monotype Corsiva" panose="03010101010201010101" pitchFamily="66" charset="0"/>
            </a:rPr>
            <a:t>неПрочитанных</a:t>
          </a:r>
          <a:r>
            <a:rPr lang="ru-RU" b="0" dirty="0" smtClean="0">
              <a:solidFill>
                <a:schemeClr val="bg1"/>
              </a:solidFill>
              <a:latin typeface="Monotype Corsiva" panose="03010101010201010101" pitchFamily="66" charset="0"/>
            </a:rPr>
            <a:t> книг (библиотека </a:t>
          </a:r>
          <a:r>
            <a:rPr lang="ru-RU" b="0" dirty="0" err="1" smtClean="0">
              <a:solidFill>
                <a:schemeClr val="bg1"/>
              </a:solidFill>
              <a:latin typeface="Monotype Corsiva" panose="03010101010201010101" pitchFamily="66" charset="0"/>
            </a:rPr>
            <a:t>г.Екатеринбург</a:t>
          </a:r>
          <a:r>
            <a:rPr lang="ru-RU" b="0" dirty="0" smtClean="0">
              <a:solidFill>
                <a:schemeClr val="bg1"/>
              </a:solidFill>
              <a:latin typeface="Monotype Corsiva" panose="03010101010201010101" pitchFamily="66" charset="0"/>
            </a:rPr>
            <a:t>)</a:t>
          </a:r>
        </a:p>
        <a:p>
          <a:r>
            <a:rPr lang="ru-RU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Олимпиада по основам наук </a:t>
          </a:r>
          <a:r>
            <a:rPr lang="ru-RU" dirty="0" err="1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УрФО</a:t>
          </a:r>
          <a:r>
            <a:rPr lang="ru-RU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: русский язык, (Грозных Л.С., Колмаков Р.П)</a:t>
          </a:r>
          <a:endParaRPr lang="ru-RU" b="0" dirty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AF307622-24BF-4BE3-A428-E678C0782E73}" type="parTrans" cxnId="{73DD4249-80C4-47A2-AE56-8DDAF23A883F}">
      <dgm:prSet/>
      <dgm:spPr/>
      <dgm:t>
        <a:bodyPr/>
        <a:lstStyle/>
        <a:p>
          <a:endParaRPr lang="ru-RU"/>
        </a:p>
      </dgm:t>
    </dgm:pt>
    <dgm:pt modelId="{E4C6C242-E78B-433E-81B1-10513D3E39EB}" type="sibTrans" cxnId="{73DD4249-80C4-47A2-AE56-8DDAF23A883F}">
      <dgm:prSet/>
      <dgm:spPr/>
      <dgm:t>
        <a:bodyPr/>
        <a:lstStyle/>
        <a:p>
          <a:endParaRPr lang="ru-RU"/>
        </a:p>
      </dgm:t>
    </dgm:pt>
    <dgm:pt modelId="{9FA1D87C-EDA7-4780-9D39-04309C9A4BBD}">
      <dgm:prSet phldrT="[Текст]"/>
      <dgm:spPr/>
      <dgm:t>
        <a:bodyPr/>
        <a:lstStyle/>
        <a:p>
          <a:r>
            <a:rPr lang="ru-RU" b="0" dirty="0" smtClean="0">
              <a:solidFill>
                <a:schemeClr val="bg1"/>
              </a:solidFill>
              <a:latin typeface="Monotype Corsiva" pitchFamily="66" charset="0"/>
            </a:rPr>
            <a:t>Международный  уровень</a:t>
          </a:r>
        </a:p>
        <a:p>
          <a:endParaRPr lang="ru-RU" b="0" dirty="0" smtClean="0">
            <a:solidFill>
              <a:schemeClr val="bg1"/>
            </a:solidFill>
            <a:latin typeface="Monotype Corsiva" pitchFamily="66" charset="0"/>
          </a:endParaRPr>
        </a:p>
        <a:p>
          <a:r>
            <a:rPr lang="ru-RU" b="0" dirty="0" smtClean="0">
              <a:solidFill>
                <a:schemeClr val="bg1"/>
              </a:solidFill>
              <a:latin typeface="Monotype Corsiva" pitchFamily="66" charset="0"/>
            </a:rPr>
            <a:t>Русский медвежонок -29 чел.</a:t>
          </a:r>
        </a:p>
        <a:p>
          <a:r>
            <a:rPr lang="ru-RU" b="0" dirty="0" err="1" smtClean="0">
              <a:solidFill>
                <a:schemeClr val="bg1"/>
              </a:solidFill>
              <a:latin typeface="Monotype Corsiva" pitchFamily="66" charset="0"/>
            </a:rPr>
            <a:t>Олимпус</a:t>
          </a:r>
          <a:r>
            <a:rPr lang="ru-RU" b="0" dirty="0" smtClean="0">
              <a:solidFill>
                <a:schemeClr val="bg1"/>
              </a:solidFill>
              <a:latin typeface="Monotype Corsiva" pitchFamily="66" charset="0"/>
            </a:rPr>
            <a:t> – 30 чел</a:t>
          </a:r>
        </a:p>
        <a:p>
          <a:r>
            <a:rPr lang="ru-RU" b="0" dirty="0" smtClean="0">
              <a:solidFill>
                <a:schemeClr val="bg1"/>
              </a:solidFill>
              <a:latin typeface="Monotype Corsiva" pitchFamily="66" charset="0"/>
            </a:rPr>
            <a:t>Грамотей – 11 чел.</a:t>
          </a:r>
        </a:p>
        <a:p>
          <a:r>
            <a:rPr lang="ru-RU" b="0" dirty="0" smtClean="0">
              <a:solidFill>
                <a:schemeClr val="bg1"/>
              </a:solidFill>
              <a:latin typeface="Monotype Corsiva" pitchFamily="66" charset="0"/>
            </a:rPr>
            <a:t>Почитай-ка – 3 чел.</a:t>
          </a:r>
        </a:p>
        <a:p>
          <a:r>
            <a:rPr lang="ru-RU" b="0" dirty="0" smtClean="0">
              <a:solidFill>
                <a:schemeClr val="bg1"/>
              </a:solidFill>
              <a:latin typeface="Monotype Corsiva" pitchFamily="66" charset="0"/>
            </a:rPr>
            <a:t>Пегас – 21 чел.</a:t>
          </a:r>
        </a:p>
        <a:p>
          <a:r>
            <a:rPr lang="ru-RU" b="0" dirty="0" smtClean="0">
              <a:solidFill>
                <a:schemeClr val="bg1"/>
              </a:solidFill>
              <a:latin typeface="Monotype Corsiva" pitchFamily="66" charset="0"/>
            </a:rPr>
            <a:t>Рубикон – 7 чел</a:t>
          </a:r>
        </a:p>
        <a:p>
          <a:r>
            <a:rPr lang="ru-RU" b="0" dirty="0" smtClean="0">
              <a:solidFill>
                <a:schemeClr val="bg1"/>
              </a:solidFill>
              <a:latin typeface="Monotype Corsiva" pitchFamily="66" charset="0"/>
            </a:rPr>
            <a:t>Британский бульдог – 48 чел.</a:t>
          </a:r>
        </a:p>
        <a:p>
          <a:r>
            <a:rPr lang="ru-RU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12 Олимпиада по основам наук </a:t>
          </a:r>
          <a:r>
            <a:rPr lang="ru-RU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 (</a:t>
          </a:r>
          <a:r>
            <a:rPr lang="ru-RU" dirty="0" err="1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УрФО</a:t>
          </a:r>
          <a:r>
            <a:rPr lang="ru-RU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 ) – 9 чел.</a:t>
          </a:r>
          <a:endParaRPr lang="ru-RU" b="0" dirty="0">
            <a:solidFill>
              <a:schemeClr val="bg1"/>
            </a:solidFill>
          </a:endParaRPr>
        </a:p>
      </dgm:t>
    </dgm:pt>
    <dgm:pt modelId="{26AB0E4A-A771-47FF-ADEC-267EFEA674D3}" type="parTrans" cxnId="{12A5FE32-5000-4CF9-B5E4-BC23F9E0395A}">
      <dgm:prSet/>
      <dgm:spPr/>
      <dgm:t>
        <a:bodyPr/>
        <a:lstStyle/>
        <a:p>
          <a:endParaRPr lang="ru-RU"/>
        </a:p>
      </dgm:t>
    </dgm:pt>
    <dgm:pt modelId="{5C0DDFE8-39D9-4BA8-9DB2-2520982E64C9}" type="sibTrans" cxnId="{12A5FE32-5000-4CF9-B5E4-BC23F9E0395A}">
      <dgm:prSet/>
      <dgm:spPr/>
      <dgm:t>
        <a:bodyPr/>
        <a:lstStyle/>
        <a:p>
          <a:endParaRPr lang="ru-RU"/>
        </a:p>
      </dgm:t>
    </dgm:pt>
    <dgm:pt modelId="{721ACB52-8C46-4FAE-BA81-DFC0C4194522}">
      <dgm:prSet custT="1"/>
      <dgm:spPr/>
      <dgm:t>
        <a:bodyPr/>
        <a:lstStyle/>
        <a:p>
          <a:endParaRPr lang="ru-RU" sz="1400" dirty="0" smtClean="0">
            <a:solidFill>
              <a:schemeClr val="bg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42892826-F543-45DF-8005-D4E9B3E90346}" type="parTrans" cxnId="{DD2D0DC3-3A5A-423E-901D-888CE1B517ED}">
      <dgm:prSet/>
      <dgm:spPr/>
      <dgm:t>
        <a:bodyPr/>
        <a:lstStyle/>
        <a:p>
          <a:endParaRPr lang="ru-RU"/>
        </a:p>
      </dgm:t>
    </dgm:pt>
    <dgm:pt modelId="{330F0DDF-AC8B-4A97-A59E-CD5F9FAB041E}" type="sibTrans" cxnId="{DD2D0DC3-3A5A-423E-901D-888CE1B517ED}">
      <dgm:prSet/>
      <dgm:spPr/>
      <dgm:t>
        <a:bodyPr/>
        <a:lstStyle/>
        <a:p>
          <a:endParaRPr lang="ru-RU"/>
        </a:p>
      </dgm:t>
    </dgm:pt>
    <dgm:pt modelId="{8EF2AB55-9B15-4C3B-B4CB-20E8F396DBDB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Конкурс»Живая классика»  1 место (7кл)- Грозных Л.С</a:t>
          </a:r>
        </a:p>
      </dgm:t>
    </dgm:pt>
    <dgm:pt modelId="{EB8A8232-31FA-462B-85F0-BC21BEF96275}" type="parTrans" cxnId="{679EC131-5242-4DF1-B628-387514B85873}">
      <dgm:prSet/>
      <dgm:spPr/>
      <dgm:t>
        <a:bodyPr/>
        <a:lstStyle/>
        <a:p>
          <a:endParaRPr lang="ru-RU"/>
        </a:p>
      </dgm:t>
    </dgm:pt>
    <dgm:pt modelId="{9DB0FED8-E8CB-411C-AB78-0A9F65F47C83}" type="sibTrans" cxnId="{679EC131-5242-4DF1-B628-387514B85873}">
      <dgm:prSet/>
      <dgm:spPr/>
      <dgm:t>
        <a:bodyPr/>
        <a:lstStyle/>
        <a:p>
          <a:endParaRPr lang="ru-RU"/>
        </a:p>
      </dgm:t>
    </dgm:pt>
    <dgm:pt modelId="{6517163D-8C3D-44EC-98EF-D0DC21099232}">
      <dgm:prSet custT="1"/>
      <dgm:spPr/>
      <dgm:t>
        <a:bodyPr/>
        <a:lstStyle/>
        <a:p>
          <a:endParaRPr lang="ru-RU" sz="1400" dirty="0" smtClean="0">
            <a:solidFill>
              <a:schemeClr val="bg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9EE3881D-1983-4C21-AD83-7EC94A639552}" type="parTrans" cxnId="{ED09751A-6610-49C7-8E87-E3B0C8D17BBC}">
      <dgm:prSet/>
      <dgm:spPr/>
      <dgm:t>
        <a:bodyPr/>
        <a:lstStyle/>
        <a:p>
          <a:endParaRPr lang="ru-RU"/>
        </a:p>
      </dgm:t>
    </dgm:pt>
    <dgm:pt modelId="{6ADBA668-025E-4582-8BCD-33DC6D02384A}" type="sibTrans" cxnId="{ED09751A-6610-49C7-8E87-E3B0C8D17BBC}">
      <dgm:prSet/>
      <dgm:spPr/>
      <dgm:t>
        <a:bodyPr/>
        <a:lstStyle/>
        <a:p>
          <a:endParaRPr lang="ru-RU"/>
        </a:p>
      </dgm:t>
    </dgm:pt>
    <dgm:pt modelId="{B1AA7BE0-8E3A-4C23-94A3-5846C3483C15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Конкурс сочинений,  </a:t>
          </a:r>
          <a:r>
            <a:rPr lang="ru-RU" sz="1400" dirty="0" smtClean="0">
              <a:solidFill>
                <a:schemeClr val="bg1"/>
              </a:solidFill>
              <a:latin typeface="Monotype Corsiva" pitchFamily="66" charset="0"/>
            </a:rPr>
            <a:t>2 место (7кл) – Грозных Л.С</a:t>
          </a:r>
          <a:endParaRPr lang="ru-RU" sz="1400" dirty="0">
            <a:solidFill>
              <a:schemeClr val="bg1"/>
            </a:solidFill>
            <a:latin typeface="Monotype Corsiva" pitchFamily="66" charset="0"/>
          </a:endParaRPr>
        </a:p>
      </dgm:t>
    </dgm:pt>
    <dgm:pt modelId="{3139F890-7F82-4672-B2D2-7DCFB1C7393E}" type="parTrans" cxnId="{27C79E28-1F7A-4697-88C1-6DE11EF51AFF}">
      <dgm:prSet/>
      <dgm:spPr/>
      <dgm:t>
        <a:bodyPr/>
        <a:lstStyle/>
        <a:p>
          <a:endParaRPr lang="ru-RU"/>
        </a:p>
      </dgm:t>
    </dgm:pt>
    <dgm:pt modelId="{B33C1232-9638-4E5F-A597-5009FFF09395}" type="sibTrans" cxnId="{27C79E28-1F7A-4697-88C1-6DE11EF51AFF}">
      <dgm:prSet/>
      <dgm:spPr/>
      <dgm:t>
        <a:bodyPr/>
        <a:lstStyle/>
        <a:p>
          <a:endParaRPr lang="ru-RU"/>
        </a:p>
      </dgm:t>
    </dgm:pt>
    <dgm:pt modelId="{C62EFF6A-D627-400C-B6AC-B5D90396A103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55994140-B9A0-4E30-A388-3672E985B513}" type="sibTrans" cxnId="{0761B71A-190B-4D5B-8CEB-5927DE386DEC}">
      <dgm:prSet/>
      <dgm:spPr/>
    </dgm:pt>
    <dgm:pt modelId="{6B41DF5D-D062-41A5-B776-C866BCBCD970}" type="parTrans" cxnId="{0761B71A-190B-4D5B-8CEB-5927DE386DEC}">
      <dgm:prSet/>
      <dgm:spPr/>
    </dgm:pt>
    <dgm:pt modelId="{50952411-A03D-42E5-8499-03BAABB3F2E8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Monotype Corsiva" pitchFamily="66" charset="0"/>
            </a:rPr>
            <a:t>Конкурс «Герои России» </a:t>
          </a:r>
          <a:r>
            <a:rPr lang="ru-RU" sz="1400" dirty="0" err="1" smtClean="0">
              <a:solidFill>
                <a:schemeClr val="bg1"/>
              </a:solidFill>
              <a:latin typeface="Monotype Corsiva" pitchFamily="66" charset="0"/>
            </a:rPr>
            <a:t>Номинация«Самый</a:t>
          </a:r>
          <a:r>
            <a:rPr lang="ru-RU" sz="1400" dirty="0" smtClean="0">
              <a:solidFill>
                <a:schemeClr val="bg1"/>
              </a:solidFill>
              <a:latin typeface="Monotype Corsiva" pitchFamily="66" charset="0"/>
            </a:rPr>
            <a:t> лучший проект» (6 </a:t>
          </a:r>
          <a:r>
            <a:rPr lang="ru-RU" sz="1400" dirty="0" err="1" smtClean="0">
              <a:solidFill>
                <a:schemeClr val="bg1"/>
              </a:solidFill>
              <a:latin typeface="Monotype Corsiva" pitchFamily="66" charset="0"/>
            </a:rPr>
            <a:t>кл</a:t>
          </a:r>
          <a:r>
            <a:rPr lang="ru-RU" sz="1400" dirty="0" smtClean="0">
              <a:solidFill>
                <a:schemeClr val="bg1"/>
              </a:solidFill>
              <a:latin typeface="Monotype Corsiva" pitchFamily="66" charset="0"/>
            </a:rPr>
            <a:t>) – Грозных Л.С</a:t>
          </a:r>
          <a:endParaRPr lang="ru-RU" sz="1400" dirty="0">
            <a:solidFill>
              <a:schemeClr val="bg1"/>
            </a:solidFill>
            <a:latin typeface="Monotype Corsiva" pitchFamily="66" charset="0"/>
          </a:endParaRPr>
        </a:p>
      </dgm:t>
    </dgm:pt>
    <dgm:pt modelId="{1A59B3F5-0108-455B-9AB2-9DA50C829A4C}" type="parTrans" cxnId="{7E5216FE-B277-4BE7-8F9C-90B5F7FBCEAA}">
      <dgm:prSet/>
      <dgm:spPr/>
    </dgm:pt>
    <dgm:pt modelId="{BBB3A6DF-BE50-47B4-9FAE-32553511F62F}" type="sibTrans" cxnId="{7E5216FE-B277-4BE7-8F9C-90B5F7FBCEAA}">
      <dgm:prSet/>
      <dgm:spPr/>
    </dgm:pt>
    <dgm:pt modelId="{7AA7C11B-3B55-4BC5-83B9-E17236896B0E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Фестиваль проектов  </a:t>
          </a:r>
          <a:r>
            <a:rPr lang="ru-RU" sz="1400" dirty="0" smtClean="0">
              <a:solidFill>
                <a:schemeClr val="bg1"/>
              </a:solidFill>
              <a:latin typeface="Monotype Corsiva" pitchFamily="66" charset="0"/>
            </a:rPr>
            <a:t>3 место (9кл)- Грозных Л.С</a:t>
          </a:r>
          <a:endParaRPr lang="ru-RU" sz="1400" dirty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891D51E8-22C4-4D76-9960-C812FC001BB3}" type="parTrans" cxnId="{58E6931D-9833-49A8-B09F-196D245392E3}">
      <dgm:prSet/>
      <dgm:spPr/>
      <dgm:t>
        <a:bodyPr/>
        <a:lstStyle/>
        <a:p>
          <a:endParaRPr lang="ru-RU"/>
        </a:p>
      </dgm:t>
    </dgm:pt>
    <dgm:pt modelId="{1BB098A9-1983-4582-B33F-A5473B7EE361}" type="sibTrans" cxnId="{58E6931D-9833-49A8-B09F-196D245392E3}">
      <dgm:prSet/>
      <dgm:spPr/>
      <dgm:t>
        <a:bodyPr/>
        <a:lstStyle/>
        <a:p>
          <a:endParaRPr lang="ru-RU"/>
        </a:p>
      </dgm:t>
    </dgm:pt>
    <dgm:pt modelId="{D6EEF330-01EA-4E49-AE47-81686F38F0E0}">
      <dgm:prSet/>
      <dgm:spPr/>
      <dgm:t>
        <a:bodyPr/>
        <a:lstStyle/>
        <a:p>
          <a:endParaRPr lang="ru-RU" sz="1100" dirty="0">
            <a:solidFill>
              <a:schemeClr val="bg1"/>
            </a:solidFill>
            <a:latin typeface="Monotype Corsiva" pitchFamily="66" charset="0"/>
          </a:endParaRPr>
        </a:p>
      </dgm:t>
    </dgm:pt>
    <dgm:pt modelId="{2BD0E0FD-9693-408C-B454-BC6FA9C683D6}" type="parTrans" cxnId="{80E4C5AE-DF13-4C23-938A-5D41298F430B}">
      <dgm:prSet/>
      <dgm:spPr/>
    </dgm:pt>
    <dgm:pt modelId="{B63496EF-F017-4F57-9BCB-A7C36155BD39}" type="sibTrans" cxnId="{80E4C5AE-DF13-4C23-938A-5D41298F430B}">
      <dgm:prSet/>
      <dgm:spPr/>
    </dgm:pt>
    <dgm:pt modelId="{511D0691-24CA-455C-8E9F-F60006E96ED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1 место по литературе (9кл) - Козицина О.Е.</a:t>
          </a:r>
          <a:endParaRPr lang="ru-RU" sz="1400" dirty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3C7A58AE-9559-4ACC-A2AA-FD1D764E7412}" type="parTrans" cxnId="{CF907D80-A06F-45D8-A344-60B08416A7C0}">
      <dgm:prSet/>
      <dgm:spPr/>
    </dgm:pt>
    <dgm:pt modelId="{64BD907E-C6FE-4209-9C81-A5B424762EE5}" type="sibTrans" cxnId="{CF907D80-A06F-45D8-A344-60B08416A7C0}">
      <dgm:prSet/>
      <dgm:spPr/>
    </dgm:pt>
    <dgm:pt modelId="{AEF9701F-4055-4B04-A629-B36E5ED151E1}">
      <dgm:prSet custT="1"/>
      <dgm:spPr/>
      <dgm:t>
        <a:bodyPr/>
        <a:lstStyle/>
        <a:p>
          <a:endParaRPr lang="ru-RU" sz="1400" dirty="0">
            <a:solidFill>
              <a:schemeClr val="bg1"/>
            </a:solidFill>
            <a:latin typeface="Monotype Corsiva" pitchFamily="66" charset="0"/>
          </a:endParaRPr>
        </a:p>
      </dgm:t>
    </dgm:pt>
    <dgm:pt modelId="{4E7C788A-37BE-4A8F-990E-37C347B52757}" type="parTrans" cxnId="{83995DC7-763B-46C2-AB1A-10009C8992CC}">
      <dgm:prSet/>
      <dgm:spPr/>
    </dgm:pt>
    <dgm:pt modelId="{0A13FA4B-1E94-40F1-B285-51EC49E240F0}" type="sibTrans" cxnId="{83995DC7-763B-46C2-AB1A-10009C8992CC}">
      <dgm:prSet/>
      <dgm:spPr/>
    </dgm:pt>
    <dgm:pt modelId="{BFBFC0D4-167A-4B8F-BBFF-4B20C77C3AB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Monotype Corsiva" panose="03010101010201010101" pitchFamily="66" charset="0"/>
            </a:rPr>
            <a:t>3 место по английскому языку (8 </a:t>
          </a:r>
          <a:r>
            <a:rPr lang="ru-RU" sz="1400" dirty="0" err="1" smtClean="0">
              <a:solidFill>
                <a:schemeClr val="bg1"/>
              </a:solidFill>
              <a:latin typeface="Monotype Corsiva" panose="03010101010201010101" pitchFamily="66" charset="0"/>
            </a:rPr>
            <a:t>кл</a:t>
          </a:r>
          <a:r>
            <a:rPr lang="ru-RU" sz="1400" dirty="0" smtClean="0">
              <a:solidFill>
                <a:schemeClr val="bg1"/>
              </a:solidFill>
              <a:latin typeface="Monotype Corsiva" panose="03010101010201010101" pitchFamily="66" charset="0"/>
            </a:rPr>
            <a:t>.) (Наймушина Н.Н.)</a:t>
          </a:r>
          <a:endParaRPr lang="ru-RU" sz="1400" dirty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B8AC0B8B-8328-46B5-A518-2D07760A27DE}" type="parTrans" cxnId="{B12A8F38-39E0-4C42-A167-1DDFB32DA970}">
      <dgm:prSet/>
      <dgm:spPr/>
    </dgm:pt>
    <dgm:pt modelId="{B321FE0C-0ED1-4381-8E56-2D180825445D}" type="sibTrans" cxnId="{B12A8F38-39E0-4C42-A167-1DDFB32DA970}">
      <dgm:prSet/>
      <dgm:spPr/>
    </dgm:pt>
    <dgm:pt modelId="{E35D61C2-04B0-4A9F-83DB-AC6EC98D595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Monotype Corsiva" panose="03010101010201010101" pitchFamily="66" charset="0"/>
            </a:rPr>
            <a:t>3 место по истории Колмаков Р.П (9 </a:t>
          </a:r>
          <a:r>
            <a:rPr lang="ru-RU" sz="1400" dirty="0" err="1" smtClean="0">
              <a:solidFill>
                <a:schemeClr val="bg1"/>
              </a:solidFill>
              <a:latin typeface="Monotype Corsiva" panose="03010101010201010101" pitchFamily="66" charset="0"/>
            </a:rPr>
            <a:t>кл</a:t>
          </a:r>
          <a:r>
            <a:rPr lang="ru-RU" sz="1400" dirty="0" smtClean="0">
              <a:solidFill>
                <a:schemeClr val="bg1"/>
              </a:solidFill>
              <a:latin typeface="Monotype Corsiva" panose="03010101010201010101" pitchFamily="66" charset="0"/>
            </a:rPr>
            <a:t>)</a:t>
          </a:r>
          <a:endParaRPr lang="ru-RU" sz="1400" dirty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FC698298-FCDB-415C-87E4-C14EB6D58653}" type="parTrans" cxnId="{268DEFF3-272B-470F-8090-F72B9554E3D9}">
      <dgm:prSet/>
      <dgm:spPr/>
    </dgm:pt>
    <dgm:pt modelId="{B29103B3-59CF-476E-8961-3FD571A1EB28}" type="sibTrans" cxnId="{268DEFF3-272B-470F-8090-F72B9554E3D9}">
      <dgm:prSet/>
      <dgm:spPr/>
    </dgm:pt>
    <dgm:pt modelId="{867DF38C-9BC5-40D2-BE4E-537531DBE725}" type="pres">
      <dgm:prSet presAssocID="{15B92438-2EFE-4D62-B554-5519253A04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FB0677-2DF2-40FD-80DB-55BE7D1CCD01}" type="pres">
      <dgm:prSet presAssocID="{96AA7322-FBDB-4B4F-AF24-379884C26F5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7C51E-ACB5-4731-9852-8DFA9454812B}" type="pres">
      <dgm:prSet presAssocID="{FD514206-54F3-45D4-9F5E-2F97CC2DE211}" presName="sibTrans" presStyleCnt="0"/>
      <dgm:spPr/>
    </dgm:pt>
    <dgm:pt modelId="{9AF5D11D-A909-4525-BE3C-9CBF2DB9E8B5}" type="pres">
      <dgm:prSet presAssocID="{B0EA92C9-52EC-46DA-B8B4-AF55E8504C13}" presName="node" presStyleLbl="node1" presStyleIdx="1" presStyleCnt="3" custScaleX="110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3F304-54AF-4A89-9665-A3845483EFEF}" type="pres">
      <dgm:prSet presAssocID="{E4C6C242-E78B-433E-81B1-10513D3E39EB}" presName="sibTrans" presStyleCnt="0"/>
      <dgm:spPr/>
    </dgm:pt>
    <dgm:pt modelId="{216DFA88-3F18-4A64-81D9-6B654DDCB337}" type="pres">
      <dgm:prSet presAssocID="{9FA1D87C-EDA7-4780-9D39-04309C9A4BBD}" presName="node" presStyleLbl="node1" presStyleIdx="2" presStyleCnt="3" custScaleX="109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07D80-A06F-45D8-A344-60B08416A7C0}" srcId="{96AA7322-FBDB-4B4F-AF24-379884C26F59}" destId="{511D0691-24CA-455C-8E9F-F60006E96ED6}" srcOrd="1" destOrd="0" parTransId="{3C7A58AE-9559-4ACC-A2AA-FD1D764E7412}" sibTransId="{64BD907E-C6FE-4209-9C81-A5B424762EE5}"/>
    <dgm:cxn modelId="{199598A0-861B-48F0-B51D-8C79075CCEDC}" type="presOf" srcId="{96AA7322-FBDB-4B4F-AF24-379884C26F59}" destId="{14FB0677-2DF2-40FD-80DB-55BE7D1CCD01}" srcOrd="0" destOrd="0" presId="urn:microsoft.com/office/officeart/2005/8/layout/hList6"/>
    <dgm:cxn modelId="{9AE225A9-0BF6-4846-A662-0780997EF7F9}" type="presOf" srcId="{7AA7C11B-3B55-4BC5-83B9-E17236896B0E}" destId="{14FB0677-2DF2-40FD-80DB-55BE7D1CCD01}" srcOrd="0" destOrd="11" presId="urn:microsoft.com/office/officeart/2005/8/layout/hList6"/>
    <dgm:cxn modelId="{DF411BF7-37C2-43C1-922C-86B5A6235D7D}" type="presOf" srcId="{B0EA92C9-52EC-46DA-B8B4-AF55E8504C13}" destId="{9AF5D11D-A909-4525-BE3C-9CBF2DB9E8B5}" srcOrd="0" destOrd="0" presId="urn:microsoft.com/office/officeart/2005/8/layout/hList6"/>
    <dgm:cxn modelId="{22B93B6D-408F-4785-B840-84DD022E9F0B}" type="presOf" srcId="{15B92438-2EFE-4D62-B554-5519253A04DF}" destId="{867DF38C-9BC5-40D2-BE4E-537531DBE725}" srcOrd="0" destOrd="0" presId="urn:microsoft.com/office/officeart/2005/8/layout/hList6"/>
    <dgm:cxn modelId="{73DD4249-80C4-47A2-AE56-8DDAF23A883F}" srcId="{15B92438-2EFE-4D62-B554-5519253A04DF}" destId="{B0EA92C9-52EC-46DA-B8B4-AF55E8504C13}" srcOrd="1" destOrd="0" parTransId="{AF307622-24BF-4BE3-A428-E678C0782E73}" sibTransId="{E4C6C242-E78B-433E-81B1-10513D3E39EB}"/>
    <dgm:cxn modelId="{3987B061-F108-48EC-AE81-2579A95EFE2E}" type="presOf" srcId="{C2957414-5FA8-4DE3-A906-B47DE6FC27E5}" destId="{14FB0677-2DF2-40FD-80DB-55BE7D1CCD01}" srcOrd="0" destOrd="1" presId="urn:microsoft.com/office/officeart/2005/8/layout/hList6"/>
    <dgm:cxn modelId="{7E5216FE-B277-4BE7-8F9C-90B5F7FBCEAA}" srcId="{96AA7322-FBDB-4B4F-AF24-379884C26F59}" destId="{50952411-A03D-42E5-8499-03BAABB3F2E8}" srcOrd="9" destOrd="0" parTransId="{1A59B3F5-0108-455B-9AB2-9DA50C829A4C}" sibTransId="{BBB3A6DF-BE50-47B4-9FAE-32553511F62F}"/>
    <dgm:cxn modelId="{2B01D052-1299-44CE-BEA5-386E65B7E63F}" type="presOf" srcId="{B1AA7BE0-8E3A-4C23-94A3-5846C3483C15}" destId="{14FB0677-2DF2-40FD-80DB-55BE7D1CCD01}" srcOrd="0" destOrd="8" presId="urn:microsoft.com/office/officeart/2005/8/layout/hList6"/>
    <dgm:cxn modelId="{B12A8F38-39E0-4C42-A167-1DDFB32DA970}" srcId="{96AA7322-FBDB-4B4F-AF24-379884C26F59}" destId="{BFBFC0D4-167A-4B8F-BBFF-4B20C77C3AB4}" srcOrd="2" destOrd="0" parTransId="{B8AC0B8B-8328-46B5-A518-2D07760A27DE}" sibTransId="{B321FE0C-0ED1-4381-8E56-2D180825445D}"/>
    <dgm:cxn modelId="{0761B71A-190B-4D5B-8CEB-5927DE386DEC}" srcId="{B0EA92C9-52EC-46DA-B8B4-AF55E8504C13}" destId="{C62EFF6A-D627-400C-B6AC-B5D90396A103}" srcOrd="0" destOrd="0" parTransId="{6B41DF5D-D062-41A5-B776-C866BCBCD970}" sibTransId="{55994140-B9A0-4E30-A388-3672E985B513}"/>
    <dgm:cxn modelId="{12A5FE32-5000-4CF9-B5E4-BC23F9E0395A}" srcId="{15B92438-2EFE-4D62-B554-5519253A04DF}" destId="{9FA1D87C-EDA7-4780-9D39-04309C9A4BBD}" srcOrd="2" destOrd="0" parTransId="{26AB0E4A-A771-47FF-ADEC-267EFEA674D3}" sibTransId="{5C0DDFE8-39D9-4BA8-9DB2-2520982E64C9}"/>
    <dgm:cxn modelId="{DD2D0DC3-3A5A-423E-901D-888CE1B517ED}" srcId="{96AA7322-FBDB-4B4F-AF24-379884C26F59}" destId="{721ACB52-8C46-4FAE-BA81-DFC0C4194522}" srcOrd="4" destOrd="0" parTransId="{42892826-F543-45DF-8005-D4E9B3E90346}" sibTransId="{330F0DDF-AC8B-4A97-A59E-CD5F9FAB041E}"/>
    <dgm:cxn modelId="{ED09751A-6610-49C7-8E87-E3B0C8D17BBC}" srcId="{96AA7322-FBDB-4B4F-AF24-379884C26F59}" destId="{6517163D-8C3D-44EC-98EF-D0DC21099232}" srcOrd="6" destOrd="0" parTransId="{9EE3881D-1983-4C21-AD83-7EC94A639552}" sibTransId="{6ADBA668-025E-4582-8BCD-33DC6D02384A}"/>
    <dgm:cxn modelId="{6E536F88-58BB-43D4-83B0-318D749F0EEB}" type="presOf" srcId="{BFBFC0D4-167A-4B8F-BBFF-4B20C77C3AB4}" destId="{14FB0677-2DF2-40FD-80DB-55BE7D1CCD01}" srcOrd="0" destOrd="3" presId="urn:microsoft.com/office/officeart/2005/8/layout/hList6"/>
    <dgm:cxn modelId="{ADD96DD3-4890-4921-8DC0-66830241AB1F}" type="presOf" srcId="{9FA1D87C-EDA7-4780-9D39-04309C9A4BBD}" destId="{216DFA88-3F18-4A64-81D9-6B654DDCB337}" srcOrd="0" destOrd="0" presId="urn:microsoft.com/office/officeart/2005/8/layout/hList6"/>
    <dgm:cxn modelId="{1E33C664-66ED-466A-A20A-E60A207DBC23}" type="presOf" srcId="{511D0691-24CA-455C-8E9F-F60006E96ED6}" destId="{14FB0677-2DF2-40FD-80DB-55BE7D1CCD01}" srcOrd="0" destOrd="2" presId="urn:microsoft.com/office/officeart/2005/8/layout/hList6"/>
    <dgm:cxn modelId="{7318F7C0-04AE-43B2-8E52-FE7A920FA497}" type="presOf" srcId="{50952411-A03D-42E5-8499-03BAABB3F2E8}" destId="{14FB0677-2DF2-40FD-80DB-55BE7D1CCD01}" srcOrd="0" destOrd="10" presId="urn:microsoft.com/office/officeart/2005/8/layout/hList6"/>
    <dgm:cxn modelId="{27C79E28-1F7A-4697-88C1-6DE11EF51AFF}" srcId="{96AA7322-FBDB-4B4F-AF24-379884C26F59}" destId="{B1AA7BE0-8E3A-4C23-94A3-5846C3483C15}" srcOrd="7" destOrd="0" parTransId="{3139F890-7F82-4672-B2D2-7DCFB1C7393E}" sibTransId="{B33C1232-9638-4E5F-A597-5009FFF09395}"/>
    <dgm:cxn modelId="{80E4C5AE-DF13-4C23-938A-5D41298F430B}" srcId="{96AA7322-FBDB-4B4F-AF24-379884C26F59}" destId="{D6EEF330-01EA-4E49-AE47-81686F38F0E0}" srcOrd="11" destOrd="0" parTransId="{2BD0E0FD-9693-408C-B454-BC6FA9C683D6}" sibTransId="{B63496EF-F017-4F57-9BCB-A7C36155BD39}"/>
    <dgm:cxn modelId="{58E6931D-9833-49A8-B09F-196D245392E3}" srcId="{96AA7322-FBDB-4B4F-AF24-379884C26F59}" destId="{7AA7C11B-3B55-4BC5-83B9-E17236896B0E}" srcOrd="10" destOrd="0" parTransId="{891D51E8-22C4-4D76-9960-C812FC001BB3}" sibTransId="{1BB098A9-1983-4582-B33F-A5473B7EE361}"/>
    <dgm:cxn modelId="{2E53FCE6-AF78-4BDD-80A7-C0C6036CEF77}" type="presOf" srcId="{AEF9701F-4055-4B04-A629-B36E5ED151E1}" destId="{14FB0677-2DF2-40FD-80DB-55BE7D1CCD01}" srcOrd="0" destOrd="9" presId="urn:microsoft.com/office/officeart/2005/8/layout/hList6"/>
    <dgm:cxn modelId="{6D4110E6-5A7D-498D-8234-FAB78115FEAD}" type="presOf" srcId="{E35D61C2-04B0-4A9F-83DB-AC6EC98D595A}" destId="{14FB0677-2DF2-40FD-80DB-55BE7D1CCD01}" srcOrd="0" destOrd="4" presId="urn:microsoft.com/office/officeart/2005/8/layout/hList6"/>
    <dgm:cxn modelId="{91605214-28B6-411A-9CA6-E8C37296675C}" type="presOf" srcId="{D6EEF330-01EA-4E49-AE47-81686F38F0E0}" destId="{14FB0677-2DF2-40FD-80DB-55BE7D1CCD01}" srcOrd="0" destOrd="12" presId="urn:microsoft.com/office/officeart/2005/8/layout/hList6"/>
    <dgm:cxn modelId="{1B850916-D37A-4960-8529-0453B3094044}" type="presOf" srcId="{721ACB52-8C46-4FAE-BA81-DFC0C4194522}" destId="{14FB0677-2DF2-40FD-80DB-55BE7D1CCD01}" srcOrd="0" destOrd="5" presId="urn:microsoft.com/office/officeart/2005/8/layout/hList6"/>
    <dgm:cxn modelId="{3B8436FC-6AE9-489B-A3CC-F97E913E71DC}" type="presOf" srcId="{6517163D-8C3D-44EC-98EF-D0DC21099232}" destId="{14FB0677-2DF2-40FD-80DB-55BE7D1CCD01}" srcOrd="0" destOrd="7" presId="urn:microsoft.com/office/officeart/2005/8/layout/hList6"/>
    <dgm:cxn modelId="{A5052ACB-23EE-49F6-A63D-C06E6B4CDFE6}" type="presOf" srcId="{8EF2AB55-9B15-4C3B-B4CB-20E8F396DBDB}" destId="{14FB0677-2DF2-40FD-80DB-55BE7D1CCD01}" srcOrd="0" destOrd="6" presId="urn:microsoft.com/office/officeart/2005/8/layout/hList6"/>
    <dgm:cxn modelId="{268DEFF3-272B-470F-8090-F72B9554E3D9}" srcId="{96AA7322-FBDB-4B4F-AF24-379884C26F59}" destId="{E35D61C2-04B0-4A9F-83DB-AC6EC98D595A}" srcOrd="3" destOrd="0" parTransId="{FC698298-FCDB-415C-87E4-C14EB6D58653}" sibTransId="{B29103B3-59CF-476E-8961-3FD571A1EB28}"/>
    <dgm:cxn modelId="{F85920EA-E171-459A-A802-7FD22DCDF29C}" srcId="{15B92438-2EFE-4D62-B554-5519253A04DF}" destId="{96AA7322-FBDB-4B4F-AF24-379884C26F59}" srcOrd="0" destOrd="0" parTransId="{D2A3EEBF-14ED-4940-86EC-677BAD2A3263}" sibTransId="{FD514206-54F3-45D4-9F5E-2F97CC2DE211}"/>
    <dgm:cxn modelId="{679EC131-5242-4DF1-B628-387514B85873}" srcId="{96AA7322-FBDB-4B4F-AF24-379884C26F59}" destId="{8EF2AB55-9B15-4C3B-B4CB-20E8F396DBDB}" srcOrd="5" destOrd="0" parTransId="{EB8A8232-31FA-462B-85F0-BC21BEF96275}" sibTransId="{9DB0FED8-E8CB-411C-AB78-0A9F65F47C83}"/>
    <dgm:cxn modelId="{7AFC54DA-9F05-444D-BFEA-57CFF8AD4C70}" srcId="{96AA7322-FBDB-4B4F-AF24-379884C26F59}" destId="{C2957414-5FA8-4DE3-A906-B47DE6FC27E5}" srcOrd="0" destOrd="0" parTransId="{CF1C8D63-D123-4896-B233-ED714F9F969D}" sibTransId="{EDB48B96-340F-4BB7-A7D3-F413A6DEC38F}"/>
    <dgm:cxn modelId="{83995DC7-763B-46C2-AB1A-10009C8992CC}" srcId="{96AA7322-FBDB-4B4F-AF24-379884C26F59}" destId="{AEF9701F-4055-4B04-A629-B36E5ED151E1}" srcOrd="8" destOrd="0" parTransId="{4E7C788A-37BE-4A8F-990E-37C347B52757}" sibTransId="{0A13FA4B-1E94-40F1-B285-51EC49E240F0}"/>
    <dgm:cxn modelId="{84AB4BD4-04DC-434E-8CDE-6C383A414129}" type="presOf" srcId="{C62EFF6A-D627-400C-B6AC-B5D90396A103}" destId="{9AF5D11D-A909-4525-BE3C-9CBF2DB9E8B5}" srcOrd="0" destOrd="1" presId="urn:microsoft.com/office/officeart/2005/8/layout/hList6"/>
    <dgm:cxn modelId="{8FD8618C-1D1A-4FBB-901C-220219905A21}" type="presParOf" srcId="{867DF38C-9BC5-40D2-BE4E-537531DBE725}" destId="{14FB0677-2DF2-40FD-80DB-55BE7D1CCD01}" srcOrd="0" destOrd="0" presId="urn:microsoft.com/office/officeart/2005/8/layout/hList6"/>
    <dgm:cxn modelId="{F8BF539C-A5CA-4077-9A74-85B53C21553F}" type="presParOf" srcId="{867DF38C-9BC5-40D2-BE4E-537531DBE725}" destId="{0F87C51E-ACB5-4731-9852-8DFA9454812B}" srcOrd="1" destOrd="0" presId="urn:microsoft.com/office/officeart/2005/8/layout/hList6"/>
    <dgm:cxn modelId="{E4EEA8BB-B8E4-40D5-A193-B353A9BB532B}" type="presParOf" srcId="{867DF38C-9BC5-40D2-BE4E-537531DBE725}" destId="{9AF5D11D-A909-4525-BE3C-9CBF2DB9E8B5}" srcOrd="2" destOrd="0" presId="urn:microsoft.com/office/officeart/2005/8/layout/hList6"/>
    <dgm:cxn modelId="{A3760E06-7D37-4C9F-B4F7-2213D325C8EE}" type="presParOf" srcId="{867DF38C-9BC5-40D2-BE4E-537531DBE725}" destId="{2B93F304-54AF-4A89-9665-A3845483EFEF}" srcOrd="3" destOrd="0" presId="urn:microsoft.com/office/officeart/2005/8/layout/hList6"/>
    <dgm:cxn modelId="{5CED1407-CB96-4028-8F43-D2A5488AA8D4}" type="presParOf" srcId="{867DF38C-9BC5-40D2-BE4E-537531DBE725}" destId="{216DFA88-3F18-4A64-81D9-6B654DDCB33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96984B-BD08-45B8-98C5-CD38D764DFD6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187138-4AB6-4A56-9392-E003058CF9A0}">
      <dgm:prSet phldrT="[Текст]"/>
      <dgm:spPr/>
      <dgm:t>
        <a:bodyPr/>
        <a:lstStyle/>
        <a:p>
          <a:r>
            <a:rPr lang="ru-RU" dirty="0" smtClean="0"/>
            <a:t>Приемы работы с текстовой информацией как необходимая составляющая качественной подготовки к ГИА по русскому языку</a:t>
          </a:r>
          <a:endParaRPr lang="ru-RU" dirty="0"/>
        </a:p>
      </dgm:t>
    </dgm:pt>
    <dgm:pt modelId="{74E4C1A0-FB17-4A45-B90C-81A80ADF25BC}" type="parTrans" cxnId="{1FE4D738-82CC-4504-96C2-0E72E68DD2C4}">
      <dgm:prSet/>
      <dgm:spPr/>
      <dgm:t>
        <a:bodyPr/>
        <a:lstStyle/>
        <a:p>
          <a:endParaRPr lang="ru-RU"/>
        </a:p>
      </dgm:t>
    </dgm:pt>
    <dgm:pt modelId="{74B6A99A-46D4-4541-BDF2-C9C81D15FD96}" type="sibTrans" cxnId="{1FE4D738-82CC-4504-96C2-0E72E68DD2C4}">
      <dgm:prSet/>
      <dgm:spPr/>
      <dgm:t>
        <a:bodyPr/>
        <a:lstStyle/>
        <a:p>
          <a:endParaRPr lang="ru-RU"/>
        </a:p>
      </dgm:t>
    </dgm:pt>
    <dgm:pt modelId="{F2D57AE2-C3EE-4DF9-9890-E354851EE69C}">
      <dgm:prSet phldrT="[Текст]"/>
      <dgm:spPr/>
      <dgm:t>
        <a:bodyPr/>
        <a:lstStyle/>
        <a:p>
          <a:r>
            <a:rPr lang="ru-RU" dirty="0" smtClean="0"/>
            <a:t>Развитие коммуникативных УУД через внеурочную деятельность</a:t>
          </a:r>
          <a:endParaRPr lang="ru-RU" dirty="0"/>
        </a:p>
      </dgm:t>
    </dgm:pt>
    <dgm:pt modelId="{AFD887B1-5B4B-4AD6-BAB5-AB4ACE9D0868}" type="parTrans" cxnId="{9768B648-D7C3-4CA7-BB1C-0E3B1586640F}">
      <dgm:prSet/>
      <dgm:spPr/>
      <dgm:t>
        <a:bodyPr/>
        <a:lstStyle/>
        <a:p>
          <a:endParaRPr lang="ru-RU"/>
        </a:p>
      </dgm:t>
    </dgm:pt>
    <dgm:pt modelId="{CA0FC85B-129D-4A39-AC52-D13F8F6DF537}" type="sibTrans" cxnId="{9768B648-D7C3-4CA7-BB1C-0E3B1586640F}">
      <dgm:prSet/>
      <dgm:spPr/>
      <dgm:t>
        <a:bodyPr/>
        <a:lstStyle/>
        <a:p>
          <a:endParaRPr lang="ru-RU"/>
        </a:p>
      </dgm:t>
    </dgm:pt>
    <dgm:pt modelId="{3888E2BB-7522-47BA-A170-D24AB0E9437B}">
      <dgm:prSet phldrT="[Текст]"/>
      <dgm:spPr/>
      <dgm:t>
        <a:bodyPr/>
        <a:lstStyle/>
        <a:p>
          <a:r>
            <a:rPr lang="ru-RU" dirty="0" smtClean="0"/>
            <a:t>Развитие навыков диалогической и монологической речи как составляющей коммуникативных УУД</a:t>
          </a:r>
          <a:endParaRPr lang="ru-RU" dirty="0"/>
        </a:p>
      </dgm:t>
    </dgm:pt>
    <dgm:pt modelId="{1C365BAF-3EB9-4595-AE77-C12906A54AF3}" type="sibTrans" cxnId="{8A0189AD-5A80-4C94-83A7-151EB458CC62}">
      <dgm:prSet/>
      <dgm:spPr/>
      <dgm:t>
        <a:bodyPr/>
        <a:lstStyle/>
        <a:p>
          <a:endParaRPr lang="ru-RU"/>
        </a:p>
      </dgm:t>
    </dgm:pt>
    <dgm:pt modelId="{3CD3010D-8655-4306-BCF7-2BFFFD844B27}" type="parTrans" cxnId="{8A0189AD-5A80-4C94-83A7-151EB458CC62}">
      <dgm:prSet/>
      <dgm:spPr/>
      <dgm:t>
        <a:bodyPr/>
        <a:lstStyle/>
        <a:p>
          <a:endParaRPr lang="ru-RU"/>
        </a:p>
      </dgm:t>
    </dgm:pt>
    <dgm:pt modelId="{476D8024-9487-488B-AB9E-F1970C0E9DDB}" type="pres">
      <dgm:prSet presAssocID="{D996984B-BD08-45B8-98C5-CD38D764DFD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05AEC4-420A-43A5-B0EC-92BCC84B4699}" type="pres">
      <dgm:prSet presAssocID="{F8187138-4AB6-4A56-9392-E003058CF9A0}" presName="comp" presStyleCnt="0"/>
      <dgm:spPr/>
    </dgm:pt>
    <dgm:pt modelId="{1DBBE27D-961C-49C4-A163-040D224E837E}" type="pres">
      <dgm:prSet presAssocID="{F8187138-4AB6-4A56-9392-E003058CF9A0}" presName="box" presStyleLbl="node1" presStyleIdx="0" presStyleCnt="3"/>
      <dgm:spPr/>
      <dgm:t>
        <a:bodyPr/>
        <a:lstStyle/>
        <a:p>
          <a:endParaRPr lang="ru-RU"/>
        </a:p>
      </dgm:t>
    </dgm:pt>
    <dgm:pt modelId="{D9C9B59F-6B09-4989-9887-24953AA3ADB4}" type="pres">
      <dgm:prSet presAssocID="{F8187138-4AB6-4A56-9392-E003058CF9A0}" presName="img" presStyleLbl="fgImgPlace1" presStyleIdx="0" presStyleCnt="3" custScaleX="84928" custScaleY="116914" custLinFactNeighborX="-968" custLinFactNeighborY="-2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D19E693-5885-4D26-BD24-2D452C29612E}" type="pres">
      <dgm:prSet presAssocID="{F8187138-4AB6-4A56-9392-E003058CF9A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DD078-D77F-4518-A3BD-BA72DBF1E303}" type="pres">
      <dgm:prSet presAssocID="{74B6A99A-46D4-4541-BDF2-C9C81D15FD96}" presName="spacer" presStyleCnt="0"/>
      <dgm:spPr/>
    </dgm:pt>
    <dgm:pt modelId="{F4311495-0828-4FF4-9DE9-3AD75507189D}" type="pres">
      <dgm:prSet presAssocID="{F2D57AE2-C3EE-4DF9-9890-E354851EE69C}" presName="comp" presStyleCnt="0"/>
      <dgm:spPr/>
    </dgm:pt>
    <dgm:pt modelId="{0E6993E0-4447-4762-8838-377759752BEB}" type="pres">
      <dgm:prSet presAssocID="{F2D57AE2-C3EE-4DF9-9890-E354851EE69C}" presName="box" presStyleLbl="node1" presStyleIdx="1" presStyleCnt="3"/>
      <dgm:spPr/>
      <dgm:t>
        <a:bodyPr/>
        <a:lstStyle/>
        <a:p>
          <a:endParaRPr lang="ru-RU"/>
        </a:p>
      </dgm:t>
    </dgm:pt>
    <dgm:pt modelId="{EAE50F5E-50F3-4A7A-B3A0-BF85FFCA75B3}" type="pres">
      <dgm:prSet presAssocID="{F2D57AE2-C3EE-4DF9-9890-E354851EE69C}" presName="img" presStyleLbl="fgImgPlace1" presStyleIdx="1" presStyleCnt="3" custScaleX="65715" custScaleY="12086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7AB1D8-4E32-484E-9244-FD07371B0037}" type="pres">
      <dgm:prSet presAssocID="{F2D57AE2-C3EE-4DF9-9890-E354851EE69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6728C-FF8B-4555-A570-9A9D7D3D5513}" type="pres">
      <dgm:prSet presAssocID="{CA0FC85B-129D-4A39-AC52-D13F8F6DF537}" presName="spacer" presStyleCnt="0"/>
      <dgm:spPr/>
    </dgm:pt>
    <dgm:pt modelId="{974485CC-2B3F-44D8-BE71-D5E9FDE82B7C}" type="pres">
      <dgm:prSet presAssocID="{3888E2BB-7522-47BA-A170-D24AB0E9437B}" presName="comp" presStyleCnt="0"/>
      <dgm:spPr/>
    </dgm:pt>
    <dgm:pt modelId="{F50E47A4-F763-41F3-A12B-0D965E6FBD34}" type="pres">
      <dgm:prSet presAssocID="{3888E2BB-7522-47BA-A170-D24AB0E9437B}" presName="box" presStyleLbl="node1" presStyleIdx="2" presStyleCnt="3"/>
      <dgm:spPr/>
      <dgm:t>
        <a:bodyPr/>
        <a:lstStyle/>
        <a:p>
          <a:endParaRPr lang="ru-RU"/>
        </a:p>
      </dgm:t>
    </dgm:pt>
    <dgm:pt modelId="{034BEFAB-F400-47D1-A08A-543F4EDFEF06}" type="pres">
      <dgm:prSet presAssocID="{3888E2BB-7522-47BA-A170-D24AB0E9437B}" presName="img" presStyleLbl="fgImgPlace1" presStyleIdx="2" presStyleCnt="3" custScaleX="83024" custScaleY="12542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A806A7D-9D78-4FA0-BFF6-A5DCF8E184EA}" type="pres">
      <dgm:prSet presAssocID="{3888E2BB-7522-47BA-A170-D24AB0E9437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F58314-A125-466C-8AC5-65FBAC8F3E76}" type="presOf" srcId="{F2D57AE2-C3EE-4DF9-9890-E354851EE69C}" destId="{0E6993E0-4447-4762-8838-377759752BEB}" srcOrd="0" destOrd="0" presId="urn:microsoft.com/office/officeart/2005/8/layout/vList4#1"/>
    <dgm:cxn modelId="{8A0189AD-5A80-4C94-83A7-151EB458CC62}" srcId="{D996984B-BD08-45B8-98C5-CD38D764DFD6}" destId="{3888E2BB-7522-47BA-A170-D24AB0E9437B}" srcOrd="2" destOrd="0" parTransId="{3CD3010D-8655-4306-BCF7-2BFFFD844B27}" sibTransId="{1C365BAF-3EB9-4595-AE77-C12906A54AF3}"/>
    <dgm:cxn modelId="{45715E58-9745-496C-933E-096327FC8931}" type="presOf" srcId="{3888E2BB-7522-47BA-A170-D24AB0E9437B}" destId="{F50E47A4-F763-41F3-A12B-0D965E6FBD34}" srcOrd="0" destOrd="0" presId="urn:microsoft.com/office/officeart/2005/8/layout/vList4#1"/>
    <dgm:cxn modelId="{6CB3E976-33B5-4341-BAC5-BADA5DC898EF}" type="presOf" srcId="{3888E2BB-7522-47BA-A170-D24AB0E9437B}" destId="{DA806A7D-9D78-4FA0-BFF6-A5DCF8E184EA}" srcOrd="1" destOrd="0" presId="urn:microsoft.com/office/officeart/2005/8/layout/vList4#1"/>
    <dgm:cxn modelId="{0B164EDC-41C5-47E0-827C-3F9BB7FAFE11}" type="presOf" srcId="{D996984B-BD08-45B8-98C5-CD38D764DFD6}" destId="{476D8024-9487-488B-AB9E-F1970C0E9DDB}" srcOrd="0" destOrd="0" presId="urn:microsoft.com/office/officeart/2005/8/layout/vList4#1"/>
    <dgm:cxn modelId="{16AC0E3A-AD9A-4B78-9731-4561B79D06A1}" type="presOf" srcId="{F8187138-4AB6-4A56-9392-E003058CF9A0}" destId="{8D19E693-5885-4D26-BD24-2D452C29612E}" srcOrd="1" destOrd="0" presId="urn:microsoft.com/office/officeart/2005/8/layout/vList4#1"/>
    <dgm:cxn modelId="{3E4B69DF-01EB-45C9-9549-E45FB34BB78C}" type="presOf" srcId="{F8187138-4AB6-4A56-9392-E003058CF9A0}" destId="{1DBBE27D-961C-49C4-A163-040D224E837E}" srcOrd="0" destOrd="0" presId="urn:microsoft.com/office/officeart/2005/8/layout/vList4#1"/>
    <dgm:cxn modelId="{1FE4D738-82CC-4504-96C2-0E72E68DD2C4}" srcId="{D996984B-BD08-45B8-98C5-CD38D764DFD6}" destId="{F8187138-4AB6-4A56-9392-E003058CF9A0}" srcOrd="0" destOrd="0" parTransId="{74E4C1A0-FB17-4A45-B90C-81A80ADF25BC}" sibTransId="{74B6A99A-46D4-4541-BDF2-C9C81D15FD96}"/>
    <dgm:cxn modelId="{0625973E-C5E7-463E-8ED0-1C23B3B79C54}" type="presOf" srcId="{F2D57AE2-C3EE-4DF9-9890-E354851EE69C}" destId="{1E7AB1D8-4E32-484E-9244-FD07371B0037}" srcOrd="1" destOrd="0" presId="urn:microsoft.com/office/officeart/2005/8/layout/vList4#1"/>
    <dgm:cxn modelId="{9768B648-D7C3-4CA7-BB1C-0E3B1586640F}" srcId="{D996984B-BD08-45B8-98C5-CD38D764DFD6}" destId="{F2D57AE2-C3EE-4DF9-9890-E354851EE69C}" srcOrd="1" destOrd="0" parTransId="{AFD887B1-5B4B-4AD6-BAB5-AB4ACE9D0868}" sibTransId="{CA0FC85B-129D-4A39-AC52-D13F8F6DF537}"/>
    <dgm:cxn modelId="{DE64CB64-C7E2-474E-AC2B-2AF65496062F}" type="presParOf" srcId="{476D8024-9487-488B-AB9E-F1970C0E9DDB}" destId="{4005AEC4-420A-43A5-B0EC-92BCC84B4699}" srcOrd="0" destOrd="0" presId="urn:microsoft.com/office/officeart/2005/8/layout/vList4#1"/>
    <dgm:cxn modelId="{D84FE71F-A0A3-4F1B-9327-C054009A37B1}" type="presParOf" srcId="{4005AEC4-420A-43A5-B0EC-92BCC84B4699}" destId="{1DBBE27D-961C-49C4-A163-040D224E837E}" srcOrd="0" destOrd="0" presId="urn:microsoft.com/office/officeart/2005/8/layout/vList4#1"/>
    <dgm:cxn modelId="{20FD8476-5074-4010-A554-46A3FD63BB03}" type="presParOf" srcId="{4005AEC4-420A-43A5-B0EC-92BCC84B4699}" destId="{D9C9B59F-6B09-4989-9887-24953AA3ADB4}" srcOrd="1" destOrd="0" presId="urn:microsoft.com/office/officeart/2005/8/layout/vList4#1"/>
    <dgm:cxn modelId="{68B97847-216E-4892-B968-00AEBAB22B87}" type="presParOf" srcId="{4005AEC4-420A-43A5-B0EC-92BCC84B4699}" destId="{8D19E693-5885-4D26-BD24-2D452C29612E}" srcOrd="2" destOrd="0" presId="urn:microsoft.com/office/officeart/2005/8/layout/vList4#1"/>
    <dgm:cxn modelId="{17A28546-7967-4F07-B9DC-10B6107ECB25}" type="presParOf" srcId="{476D8024-9487-488B-AB9E-F1970C0E9DDB}" destId="{EBFDD078-D77F-4518-A3BD-BA72DBF1E303}" srcOrd="1" destOrd="0" presId="urn:microsoft.com/office/officeart/2005/8/layout/vList4#1"/>
    <dgm:cxn modelId="{18D00B4D-AE89-4CA5-B217-6078D4781DF9}" type="presParOf" srcId="{476D8024-9487-488B-AB9E-F1970C0E9DDB}" destId="{F4311495-0828-4FF4-9DE9-3AD75507189D}" srcOrd="2" destOrd="0" presId="urn:microsoft.com/office/officeart/2005/8/layout/vList4#1"/>
    <dgm:cxn modelId="{991A2D53-3901-4FD7-ACE8-834589628D39}" type="presParOf" srcId="{F4311495-0828-4FF4-9DE9-3AD75507189D}" destId="{0E6993E0-4447-4762-8838-377759752BEB}" srcOrd="0" destOrd="0" presId="urn:microsoft.com/office/officeart/2005/8/layout/vList4#1"/>
    <dgm:cxn modelId="{952D79CD-6E0D-4D51-B1B8-FF5FE49E3D2B}" type="presParOf" srcId="{F4311495-0828-4FF4-9DE9-3AD75507189D}" destId="{EAE50F5E-50F3-4A7A-B3A0-BF85FFCA75B3}" srcOrd="1" destOrd="0" presId="urn:microsoft.com/office/officeart/2005/8/layout/vList4#1"/>
    <dgm:cxn modelId="{8B77DB6C-A1F4-4ACB-97E3-94461EE9B673}" type="presParOf" srcId="{F4311495-0828-4FF4-9DE9-3AD75507189D}" destId="{1E7AB1D8-4E32-484E-9244-FD07371B0037}" srcOrd="2" destOrd="0" presId="urn:microsoft.com/office/officeart/2005/8/layout/vList4#1"/>
    <dgm:cxn modelId="{92DC3729-5F41-4FE8-A54D-EE43136B537F}" type="presParOf" srcId="{476D8024-9487-488B-AB9E-F1970C0E9DDB}" destId="{D616728C-FF8B-4555-A570-9A9D7D3D5513}" srcOrd="3" destOrd="0" presId="urn:microsoft.com/office/officeart/2005/8/layout/vList4#1"/>
    <dgm:cxn modelId="{B59D8033-3D01-472E-82FF-4563A541F1A1}" type="presParOf" srcId="{476D8024-9487-488B-AB9E-F1970C0E9DDB}" destId="{974485CC-2B3F-44D8-BE71-D5E9FDE82B7C}" srcOrd="4" destOrd="0" presId="urn:microsoft.com/office/officeart/2005/8/layout/vList4#1"/>
    <dgm:cxn modelId="{F2F7CDED-547F-4FC8-A11D-33389411E5D3}" type="presParOf" srcId="{974485CC-2B3F-44D8-BE71-D5E9FDE82B7C}" destId="{F50E47A4-F763-41F3-A12B-0D965E6FBD34}" srcOrd="0" destOrd="0" presId="urn:microsoft.com/office/officeart/2005/8/layout/vList4#1"/>
    <dgm:cxn modelId="{7038BAD6-9751-4477-8BE9-8A982109CBD4}" type="presParOf" srcId="{974485CC-2B3F-44D8-BE71-D5E9FDE82B7C}" destId="{034BEFAB-F400-47D1-A08A-543F4EDFEF06}" srcOrd="1" destOrd="0" presId="urn:microsoft.com/office/officeart/2005/8/layout/vList4#1"/>
    <dgm:cxn modelId="{710C0938-1391-4FDE-853B-2CDD66755B8B}" type="presParOf" srcId="{974485CC-2B3F-44D8-BE71-D5E9FDE82B7C}" destId="{DA806A7D-9D78-4FA0-BFF6-A5DCF8E184E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96984B-BD08-45B8-98C5-CD38D764DFD6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187138-4AB6-4A56-9392-E003058CF9A0}">
      <dgm:prSet phldrT="[Текст]"/>
      <dgm:spPr/>
      <dgm:t>
        <a:bodyPr/>
        <a:lstStyle/>
        <a:p>
          <a:r>
            <a:rPr lang="ru-RU" dirty="0" smtClean="0"/>
            <a:t>Оптимизация межличностного взаимодействия субъектов образовательного пространства</a:t>
          </a:r>
          <a:endParaRPr lang="ru-RU" dirty="0"/>
        </a:p>
      </dgm:t>
    </dgm:pt>
    <dgm:pt modelId="{74E4C1A0-FB17-4A45-B90C-81A80ADF25BC}" type="parTrans" cxnId="{1FE4D738-82CC-4504-96C2-0E72E68DD2C4}">
      <dgm:prSet/>
      <dgm:spPr/>
      <dgm:t>
        <a:bodyPr/>
        <a:lstStyle/>
        <a:p>
          <a:endParaRPr lang="ru-RU"/>
        </a:p>
      </dgm:t>
    </dgm:pt>
    <dgm:pt modelId="{74B6A99A-46D4-4541-BDF2-C9C81D15FD96}" type="sibTrans" cxnId="{1FE4D738-82CC-4504-96C2-0E72E68DD2C4}">
      <dgm:prSet/>
      <dgm:spPr/>
      <dgm:t>
        <a:bodyPr/>
        <a:lstStyle/>
        <a:p>
          <a:endParaRPr lang="ru-RU"/>
        </a:p>
      </dgm:t>
    </dgm:pt>
    <dgm:pt modelId="{F2D57AE2-C3EE-4DF9-9890-E354851EE69C}">
      <dgm:prSet phldrT="[Текст]"/>
      <dgm:spPr/>
      <dgm:t>
        <a:bodyPr/>
        <a:lstStyle/>
        <a:p>
          <a:r>
            <a:rPr lang="ru-RU" dirty="0" smtClean="0"/>
            <a:t>Повышение мотивации учащихся к изучению истории и обществознания с помощью ИКТ</a:t>
          </a:r>
          <a:endParaRPr lang="ru-RU" dirty="0"/>
        </a:p>
      </dgm:t>
    </dgm:pt>
    <dgm:pt modelId="{AFD887B1-5B4B-4AD6-BAB5-AB4ACE9D0868}" type="parTrans" cxnId="{9768B648-D7C3-4CA7-BB1C-0E3B1586640F}">
      <dgm:prSet/>
      <dgm:spPr/>
      <dgm:t>
        <a:bodyPr/>
        <a:lstStyle/>
        <a:p>
          <a:endParaRPr lang="ru-RU"/>
        </a:p>
      </dgm:t>
    </dgm:pt>
    <dgm:pt modelId="{CA0FC85B-129D-4A39-AC52-D13F8F6DF537}" type="sibTrans" cxnId="{9768B648-D7C3-4CA7-BB1C-0E3B1586640F}">
      <dgm:prSet/>
      <dgm:spPr/>
      <dgm:t>
        <a:bodyPr/>
        <a:lstStyle/>
        <a:p>
          <a:endParaRPr lang="ru-RU"/>
        </a:p>
      </dgm:t>
    </dgm:pt>
    <dgm:pt modelId="{3888E2BB-7522-47BA-A170-D24AB0E9437B}">
      <dgm:prSet phldrT="[Текст]"/>
      <dgm:spPr/>
      <dgm:t>
        <a:bodyPr/>
        <a:lstStyle/>
        <a:p>
          <a:r>
            <a:rPr lang="ru-RU" dirty="0" smtClean="0"/>
            <a:t>Мотивация как одна из составляющих успешного изучения немецкого языка</a:t>
          </a:r>
          <a:endParaRPr lang="ru-RU" dirty="0"/>
        </a:p>
      </dgm:t>
    </dgm:pt>
    <dgm:pt modelId="{3CD3010D-8655-4306-BCF7-2BFFFD844B27}" type="parTrans" cxnId="{8A0189AD-5A80-4C94-83A7-151EB458CC62}">
      <dgm:prSet/>
      <dgm:spPr/>
      <dgm:t>
        <a:bodyPr/>
        <a:lstStyle/>
        <a:p>
          <a:endParaRPr lang="ru-RU"/>
        </a:p>
      </dgm:t>
    </dgm:pt>
    <dgm:pt modelId="{1C365BAF-3EB9-4595-AE77-C12906A54AF3}" type="sibTrans" cxnId="{8A0189AD-5A80-4C94-83A7-151EB458CC62}">
      <dgm:prSet/>
      <dgm:spPr/>
      <dgm:t>
        <a:bodyPr/>
        <a:lstStyle/>
        <a:p>
          <a:endParaRPr lang="ru-RU"/>
        </a:p>
      </dgm:t>
    </dgm:pt>
    <dgm:pt modelId="{476D8024-9487-488B-AB9E-F1970C0E9DDB}" type="pres">
      <dgm:prSet presAssocID="{D996984B-BD08-45B8-98C5-CD38D764DFD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05AEC4-420A-43A5-B0EC-92BCC84B4699}" type="pres">
      <dgm:prSet presAssocID="{F8187138-4AB6-4A56-9392-E003058CF9A0}" presName="comp" presStyleCnt="0"/>
      <dgm:spPr/>
    </dgm:pt>
    <dgm:pt modelId="{1DBBE27D-961C-49C4-A163-040D224E837E}" type="pres">
      <dgm:prSet presAssocID="{F8187138-4AB6-4A56-9392-E003058CF9A0}" presName="box" presStyleLbl="node1" presStyleIdx="0" presStyleCnt="3"/>
      <dgm:spPr/>
      <dgm:t>
        <a:bodyPr/>
        <a:lstStyle/>
        <a:p>
          <a:endParaRPr lang="ru-RU"/>
        </a:p>
      </dgm:t>
    </dgm:pt>
    <dgm:pt modelId="{D9C9B59F-6B09-4989-9887-24953AA3ADB4}" type="pres">
      <dgm:prSet presAssocID="{F8187138-4AB6-4A56-9392-E003058CF9A0}" presName="img" presStyleLbl="fgImgPlace1" presStyleIdx="0" presStyleCnt="3" custScaleX="68915" custScaleY="116406" custLinFactNeighborX="-968" custLinFactNeighborY="-2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D19E693-5885-4D26-BD24-2D452C29612E}" type="pres">
      <dgm:prSet presAssocID="{F8187138-4AB6-4A56-9392-E003058CF9A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DD078-D77F-4518-A3BD-BA72DBF1E303}" type="pres">
      <dgm:prSet presAssocID="{74B6A99A-46D4-4541-BDF2-C9C81D15FD96}" presName="spacer" presStyleCnt="0"/>
      <dgm:spPr/>
    </dgm:pt>
    <dgm:pt modelId="{F4311495-0828-4FF4-9DE9-3AD75507189D}" type="pres">
      <dgm:prSet presAssocID="{F2D57AE2-C3EE-4DF9-9890-E354851EE69C}" presName="comp" presStyleCnt="0"/>
      <dgm:spPr/>
    </dgm:pt>
    <dgm:pt modelId="{0E6993E0-4447-4762-8838-377759752BEB}" type="pres">
      <dgm:prSet presAssocID="{F2D57AE2-C3EE-4DF9-9890-E354851EE69C}" presName="box" presStyleLbl="node1" presStyleIdx="1" presStyleCnt="3"/>
      <dgm:spPr/>
      <dgm:t>
        <a:bodyPr/>
        <a:lstStyle/>
        <a:p>
          <a:endParaRPr lang="ru-RU"/>
        </a:p>
      </dgm:t>
    </dgm:pt>
    <dgm:pt modelId="{EAE50F5E-50F3-4A7A-B3A0-BF85FFCA75B3}" type="pres">
      <dgm:prSet presAssocID="{F2D57AE2-C3EE-4DF9-9890-E354851EE69C}" presName="img" presStyleLbl="fgImgPlace1" presStyleIdx="1" presStyleCnt="3" custScaleX="57060" custScaleY="15096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7AB1D8-4E32-484E-9244-FD07371B0037}" type="pres">
      <dgm:prSet presAssocID="{F2D57AE2-C3EE-4DF9-9890-E354851EE69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6728C-FF8B-4555-A570-9A9D7D3D5513}" type="pres">
      <dgm:prSet presAssocID="{CA0FC85B-129D-4A39-AC52-D13F8F6DF537}" presName="spacer" presStyleCnt="0"/>
      <dgm:spPr/>
    </dgm:pt>
    <dgm:pt modelId="{974485CC-2B3F-44D8-BE71-D5E9FDE82B7C}" type="pres">
      <dgm:prSet presAssocID="{3888E2BB-7522-47BA-A170-D24AB0E9437B}" presName="comp" presStyleCnt="0"/>
      <dgm:spPr/>
    </dgm:pt>
    <dgm:pt modelId="{F50E47A4-F763-41F3-A12B-0D965E6FBD34}" type="pres">
      <dgm:prSet presAssocID="{3888E2BB-7522-47BA-A170-D24AB0E9437B}" presName="box" presStyleLbl="node1" presStyleIdx="2" presStyleCnt="3"/>
      <dgm:spPr/>
      <dgm:t>
        <a:bodyPr/>
        <a:lstStyle/>
        <a:p>
          <a:endParaRPr lang="ru-RU"/>
        </a:p>
      </dgm:t>
    </dgm:pt>
    <dgm:pt modelId="{034BEFAB-F400-47D1-A08A-543F4EDFEF06}" type="pres">
      <dgm:prSet presAssocID="{3888E2BB-7522-47BA-A170-D24AB0E9437B}" presName="img" presStyleLbl="fgImgPlace1" presStyleIdx="2" presStyleCnt="3" custFlipHor="1" custScaleX="62845" custScaleY="11826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A806A7D-9D78-4FA0-BFF6-A5DCF8E184EA}" type="pres">
      <dgm:prSet presAssocID="{3888E2BB-7522-47BA-A170-D24AB0E9437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37F896-0953-45F0-B4EC-5909B3D62407}" type="presOf" srcId="{3888E2BB-7522-47BA-A170-D24AB0E9437B}" destId="{DA806A7D-9D78-4FA0-BFF6-A5DCF8E184EA}" srcOrd="1" destOrd="0" presId="urn:microsoft.com/office/officeart/2005/8/layout/vList4#2"/>
    <dgm:cxn modelId="{8A0189AD-5A80-4C94-83A7-151EB458CC62}" srcId="{D996984B-BD08-45B8-98C5-CD38D764DFD6}" destId="{3888E2BB-7522-47BA-A170-D24AB0E9437B}" srcOrd="2" destOrd="0" parTransId="{3CD3010D-8655-4306-BCF7-2BFFFD844B27}" sibTransId="{1C365BAF-3EB9-4595-AE77-C12906A54AF3}"/>
    <dgm:cxn modelId="{2F7D944F-274B-418E-854E-5474B3834DD5}" type="presOf" srcId="{F8187138-4AB6-4A56-9392-E003058CF9A0}" destId="{1DBBE27D-961C-49C4-A163-040D224E837E}" srcOrd="0" destOrd="0" presId="urn:microsoft.com/office/officeart/2005/8/layout/vList4#2"/>
    <dgm:cxn modelId="{AD0897F0-29E5-4175-80EE-DC1FAA3F7741}" type="presOf" srcId="{D996984B-BD08-45B8-98C5-CD38D764DFD6}" destId="{476D8024-9487-488B-AB9E-F1970C0E9DDB}" srcOrd="0" destOrd="0" presId="urn:microsoft.com/office/officeart/2005/8/layout/vList4#2"/>
    <dgm:cxn modelId="{40236A2B-9899-470A-8ECB-C3C3EF2BA217}" type="presOf" srcId="{3888E2BB-7522-47BA-A170-D24AB0E9437B}" destId="{F50E47A4-F763-41F3-A12B-0D965E6FBD34}" srcOrd="0" destOrd="0" presId="urn:microsoft.com/office/officeart/2005/8/layout/vList4#2"/>
    <dgm:cxn modelId="{A1E31A08-3237-454C-ADB4-ECCD1F324F4E}" type="presOf" srcId="{F8187138-4AB6-4A56-9392-E003058CF9A0}" destId="{8D19E693-5885-4D26-BD24-2D452C29612E}" srcOrd="1" destOrd="0" presId="urn:microsoft.com/office/officeart/2005/8/layout/vList4#2"/>
    <dgm:cxn modelId="{A6D5184F-1550-4774-9AD8-51D89062AB5A}" type="presOf" srcId="{F2D57AE2-C3EE-4DF9-9890-E354851EE69C}" destId="{0E6993E0-4447-4762-8838-377759752BEB}" srcOrd="0" destOrd="0" presId="urn:microsoft.com/office/officeart/2005/8/layout/vList4#2"/>
    <dgm:cxn modelId="{21CF1B22-66F3-441E-A578-6D0849BA5201}" type="presOf" srcId="{F2D57AE2-C3EE-4DF9-9890-E354851EE69C}" destId="{1E7AB1D8-4E32-484E-9244-FD07371B0037}" srcOrd="1" destOrd="0" presId="urn:microsoft.com/office/officeart/2005/8/layout/vList4#2"/>
    <dgm:cxn modelId="{1FE4D738-82CC-4504-96C2-0E72E68DD2C4}" srcId="{D996984B-BD08-45B8-98C5-CD38D764DFD6}" destId="{F8187138-4AB6-4A56-9392-E003058CF9A0}" srcOrd="0" destOrd="0" parTransId="{74E4C1A0-FB17-4A45-B90C-81A80ADF25BC}" sibTransId="{74B6A99A-46D4-4541-BDF2-C9C81D15FD96}"/>
    <dgm:cxn modelId="{9768B648-D7C3-4CA7-BB1C-0E3B1586640F}" srcId="{D996984B-BD08-45B8-98C5-CD38D764DFD6}" destId="{F2D57AE2-C3EE-4DF9-9890-E354851EE69C}" srcOrd="1" destOrd="0" parTransId="{AFD887B1-5B4B-4AD6-BAB5-AB4ACE9D0868}" sibTransId="{CA0FC85B-129D-4A39-AC52-D13F8F6DF537}"/>
    <dgm:cxn modelId="{2A771A9E-2AD1-4486-9631-BD8391F813AE}" type="presParOf" srcId="{476D8024-9487-488B-AB9E-F1970C0E9DDB}" destId="{4005AEC4-420A-43A5-B0EC-92BCC84B4699}" srcOrd="0" destOrd="0" presId="urn:microsoft.com/office/officeart/2005/8/layout/vList4#2"/>
    <dgm:cxn modelId="{207365CD-7E70-4AD6-89FC-C5A539BC0FB2}" type="presParOf" srcId="{4005AEC4-420A-43A5-B0EC-92BCC84B4699}" destId="{1DBBE27D-961C-49C4-A163-040D224E837E}" srcOrd="0" destOrd="0" presId="urn:microsoft.com/office/officeart/2005/8/layout/vList4#2"/>
    <dgm:cxn modelId="{BF0EA759-709D-42A4-B729-DF34DFED1382}" type="presParOf" srcId="{4005AEC4-420A-43A5-B0EC-92BCC84B4699}" destId="{D9C9B59F-6B09-4989-9887-24953AA3ADB4}" srcOrd="1" destOrd="0" presId="urn:microsoft.com/office/officeart/2005/8/layout/vList4#2"/>
    <dgm:cxn modelId="{D8699B71-F51A-4B7D-8840-368F5D785A6B}" type="presParOf" srcId="{4005AEC4-420A-43A5-B0EC-92BCC84B4699}" destId="{8D19E693-5885-4D26-BD24-2D452C29612E}" srcOrd="2" destOrd="0" presId="urn:microsoft.com/office/officeart/2005/8/layout/vList4#2"/>
    <dgm:cxn modelId="{B1BFFD66-3B32-4069-A2E7-D22DDB21B924}" type="presParOf" srcId="{476D8024-9487-488B-AB9E-F1970C0E9DDB}" destId="{EBFDD078-D77F-4518-A3BD-BA72DBF1E303}" srcOrd="1" destOrd="0" presId="urn:microsoft.com/office/officeart/2005/8/layout/vList4#2"/>
    <dgm:cxn modelId="{C048B8EC-D096-47B2-99FE-12AF2FCAD108}" type="presParOf" srcId="{476D8024-9487-488B-AB9E-F1970C0E9DDB}" destId="{F4311495-0828-4FF4-9DE9-3AD75507189D}" srcOrd="2" destOrd="0" presId="urn:microsoft.com/office/officeart/2005/8/layout/vList4#2"/>
    <dgm:cxn modelId="{252AA152-149D-41FC-8DC4-84651F80BC86}" type="presParOf" srcId="{F4311495-0828-4FF4-9DE9-3AD75507189D}" destId="{0E6993E0-4447-4762-8838-377759752BEB}" srcOrd="0" destOrd="0" presId="urn:microsoft.com/office/officeart/2005/8/layout/vList4#2"/>
    <dgm:cxn modelId="{70594DBA-DFF3-41FA-BEEF-651C98982C47}" type="presParOf" srcId="{F4311495-0828-4FF4-9DE9-3AD75507189D}" destId="{EAE50F5E-50F3-4A7A-B3A0-BF85FFCA75B3}" srcOrd="1" destOrd="0" presId="urn:microsoft.com/office/officeart/2005/8/layout/vList4#2"/>
    <dgm:cxn modelId="{C4A25F14-467C-4DC7-921B-FF667CA2512E}" type="presParOf" srcId="{F4311495-0828-4FF4-9DE9-3AD75507189D}" destId="{1E7AB1D8-4E32-484E-9244-FD07371B0037}" srcOrd="2" destOrd="0" presId="urn:microsoft.com/office/officeart/2005/8/layout/vList4#2"/>
    <dgm:cxn modelId="{5A4D4CA5-AD17-4428-9C12-8456583585B4}" type="presParOf" srcId="{476D8024-9487-488B-AB9E-F1970C0E9DDB}" destId="{D616728C-FF8B-4555-A570-9A9D7D3D5513}" srcOrd="3" destOrd="0" presId="urn:microsoft.com/office/officeart/2005/8/layout/vList4#2"/>
    <dgm:cxn modelId="{570D1AA3-A490-4E00-9AE3-79C73CD4792C}" type="presParOf" srcId="{476D8024-9487-488B-AB9E-F1970C0E9DDB}" destId="{974485CC-2B3F-44D8-BE71-D5E9FDE82B7C}" srcOrd="4" destOrd="0" presId="urn:microsoft.com/office/officeart/2005/8/layout/vList4#2"/>
    <dgm:cxn modelId="{49CFEC9A-B2BA-45EC-8CC2-E0AAE8067A66}" type="presParOf" srcId="{974485CC-2B3F-44D8-BE71-D5E9FDE82B7C}" destId="{F50E47A4-F763-41F3-A12B-0D965E6FBD34}" srcOrd="0" destOrd="0" presId="urn:microsoft.com/office/officeart/2005/8/layout/vList4#2"/>
    <dgm:cxn modelId="{AA24BC43-DD1D-41A9-BF2E-FAA637494FA3}" type="presParOf" srcId="{974485CC-2B3F-44D8-BE71-D5E9FDE82B7C}" destId="{034BEFAB-F400-47D1-A08A-543F4EDFEF06}" srcOrd="1" destOrd="0" presId="urn:microsoft.com/office/officeart/2005/8/layout/vList4#2"/>
    <dgm:cxn modelId="{66588A29-7FCC-4015-9C0F-7FF98F777D19}" type="presParOf" srcId="{974485CC-2B3F-44D8-BE71-D5E9FDE82B7C}" destId="{DA806A7D-9D78-4FA0-BFF6-A5DCF8E184E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1B7F3B-59B6-4EA7-BE1F-D853C8045EB0}" type="doc">
      <dgm:prSet loTypeId="urn:microsoft.com/office/officeart/2005/8/layout/hierarchy3" loCatId="hierarchy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706D75D-1304-461C-8FB0-C98BD7077CB0}">
      <dgm:prSet phldrT="[Текст]"/>
      <dgm:spPr/>
      <dgm:t>
        <a:bodyPr/>
        <a:lstStyle/>
        <a:p>
          <a:r>
            <a:rPr lang="ru-RU" dirty="0" smtClean="0"/>
            <a:t>Открытые уроки, </a:t>
          </a:r>
          <a:r>
            <a:rPr lang="ru-RU" dirty="0" err="1" smtClean="0"/>
            <a:t>педчтения</a:t>
          </a:r>
          <a:r>
            <a:rPr lang="ru-RU" dirty="0" smtClean="0"/>
            <a:t>, публикации</a:t>
          </a:r>
          <a:endParaRPr lang="ru-RU" dirty="0"/>
        </a:p>
      </dgm:t>
    </dgm:pt>
    <dgm:pt modelId="{F68C370C-C2BF-4DB7-B5CB-5163F3F96B42}" type="parTrans" cxnId="{954380D4-8372-4152-808E-B71E5CE73DE9}">
      <dgm:prSet/>
      <dgm:spPr/>
      <dgm:t>
        <a:bodyPr/>
        <a:lstStyle/>
        <a:p>
          <a:endParaRPr lang="ru-RU"/>
        </a:p>
      </dgm:t>
    </dgm:pt>
    <dgm:pt modelId="{43ACCB1C-0A79-4622-888C-D10F94AE7F9D}" type="sibTrans" cxnId="{954380D4-8372-4152-808E-B71E5CE73DE9}">
      <dgm:prSet/>
      <dgm:spPr/>
      <dgm:t>
        <a:bodyPr/>
        <a:lstStyle/>
        <a:p>
          <a:endParaRPr lang="ru-RU"/>
        </a:p>
      </dgm:t>
    </dgm:pt>
    <dgm:pt modelId="{1B632EDE-DD85-48DB-AE28-7185A090298A}">
      <dgm:prSet phldrT="[Текст]" custT="1"/>
      <dgm:spPr/>
      <dgm:t>
        <a:bodyPr/>
        <a:lstStyle/>
        <a:p>
          <a:r>
            <a:rPr lang="ru-RU" sz="1050" dirty="0" smtClean="0">
              <a:latin typeface="Monotype Corsiva" pitchFamily="66" charset="0"/>
            </a:rPr>
            <a:t>Открытый урок по истории в 4 классе «Восточные  славяне» (Колмаков Р.П))</a:t>
          </a:r>
          <a:endParaRPr lang="ru-RU" sz="1050" dirty="0">
            <a:latin typeface="Monotype Corsiva" pitchFamily="66" charset="0"/>
          </a:endParaRPr>
        </a:p>
      </dgm:t>
    </dgm:pt>
    <dgm:pt modelId="{62BB0BFA-EFF4-47F2-947E-047562B3E0D3}" type="parTrans" cxnId="{A58BC358-B3DE-4E58-B854-6B43F87C56BD}">
      <dgm:prSet/>
      <dgm:spPr/>
      <dgm:t>
        <a:bodyPr/>
        <a:lstStyle/>
        <a:p>
          <a:endParaRPr lang="ru-RU"/>
        </a:p>
      </dgm:t>
    </dgm:pt>
    <dgm:pt modelId="{36D49507-6EDC-48DA-A072-C7F0A1260C4A}" type="sibTrans" cxnId="{A58BC358-B3DE-4E58-B854-6B43F87C56BD}">
      <dgm:prSet/>
      <dgm:spPr/>
      <dgm:t>
        <a:bodyPr/>
        <a:lstStyle/>
        <a:p>
          <a:endParaRPr lang="ru-RU"/>
        </a:p>
      </dgm:t>
    </dgm:pt>
    <dgm:pt modelId="{3A200F37-ED48-4B43-A97B-D83B1D50C4A8}">
      <dgm:prSet phldrT="[Текст]" custT="1"/>
      <dgm:spPr/>
      <dgm:t>
        <a:bodyPr/>
        <a:lstStyle/>
        <a:p>
          <a:r>
            <a:rPr lang="ru-RU" sz="1050" dirty="0" smtClean="0">
              <a:latin typeface="Monotype Corsiva" pitchFamily="66" charset="0"/>
            </a:rPr>
            <a:t>Открытый урок по литературе в 4 классе «Идти дорогой доброты»</a:t>
          </a:r>
        </a:p>
        <a:p>
          <a:r>
            <a:rPr lang="ru-RU" sz="1050" dirty="0" smtClean="0">
              <a:latin typeface="Monotype Corsiva" pitchFamily="66" charset="0"/>
            </a:rPr>
            <a:t>(Богданова Г.Л)</a:t>
          </a:r>
          <a:endParaRPr lang="ru-RU" sz="1050" dirty="0">
            <a:latin typeface="Monotype Corsiva" pitchFamily="66" charset="0"/>
          </a:endParaRPr>
        </a:p>
      </dgm:t>
    </dgm:pt>
    <dgm:pt modelId="{5CA1E2D9-9AEB-44EE-9F90-72188C2ECC3C}" type="parTrans" cxnId="{72B64AE7-EA9C-479E-9733-4BA70B9907AB}">
      <dgm:prSet/>
      <dgm:spPr/>
      <dgm:t>
        <a:bodyPr/>
        <a:lstStyle/>
        <a:p>
          <a:endParaRPr lang="ru-RU"/>
        </a:p>
      </dgm:t>
    </dgm:pt>
    <dgm:pt modelId="{110791DC-C2AA-4BAC-A6B3-42C13B40983C}" type="sibTrans" cxnId="{72B64AE7-EA9C-479E-9733-4BA70B9907AB}">
      <dgm:prSet/>
      <dgm:spPr/>
      <dgm:t>
        <a:bodyPr/>
        <a:lstStyle/>
        <a:p>
          <a:endParaRPr lang="ru-RU"/>
        </a:p>
      </dgm:t>
    </dgm:pt>
    <dgm:pt modelId="{46DFD736-381E-4E3D-A555-674CF4C0E774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Международные конференции:</a:t>
          </a:r>
          <a:endParaRPr lang="ru-RU" dirty="0"/>
        </a:p>
      </dgm:t>
    </dgm:pt>
    <dgm:pt modelId="{B5C1C62C-23F2-4AA3-BBA7-50AEF70523D7}" type="parTrans" cxnId="{0102BA00-FA20-478E-B7BC-A353022D63EA}">
      <dgm:prSet/>
      <dgm:spPr/>
      <dgm:t>
        <a:bodyPr/>
        <a:lstStyle/>
        <a:p>
          <a:endParaRPr lang="ru-RU"/>
        </a:p>
      </dgm:t>
    </dgm:pt>
    <dgm:pt modelId="{6834C8B4-328D-4692-99E0-B4EE6EFEDBC6}" type="sibTrans" cxnId="{0102BA00-FA20-478E-B7BC-A353022D63EA}">
      <dgm:prSet/>
      <dgm:spPr/>
      <dgm:t>
        <a:bodyPr/>
        <a:lstStyle/>
        <a:p>
          <a:endParaRPr lang="ru-RU"/>
        </a:p>
      </dgm:t>
    </dgm:pt>
    <dgm:pt modelId="{35B9179F-092F-41D8-B7E2-8980C24FF897}">
      <dgm:prSet phldrT="[Текст]" custT="1"/>
      <dgm:spPr/>
      <dgm:t>
        <a:bodyPr/>
        <a:lstStyle/>
        <a:p>
          <a:r>
            <a:rPr lang="ru-RU" sz="1050" dirty="0" smtClean="0">
              <a:latin typeface="Monotype Corsiva" pitchFamily="66" charset="0"/>
            </a:rPr>
            <a:t>Участник Международной научно- практической конференции «Формирование ценностного отношения к историческому прошлому – основа гражданско- патриотического и духовно-нравственного воспитания» –Грозных Л.С</a:t>
          </a:r>
          <a:endParaRPr lang="ru-RU" sz="1050" dirty="0">
            <a:latin typeface="Monotype Corsiva" pitchFamily="66" charset="0"/>
          </a:endParaRPr>
        </a:p>
      </dgm:t>
    </dgm:pt>
    <dgm:pt modelId="{479870CD-5BAF-4627-AD86-845850B82FE6}" type="parTrans" cxnId="{310B8A98-4FEF-42A1-B267-F1EE9E7F18B9}">
      <dgm:prSet/>
      <dgm:spPr/>
      <dgm:t>
        <a:bodyPr/>
        <a:lstStyle/>
        <a:p>
          <a:endParaRPr lang="ru-RU"/>
        </a:p>
      </dgm:t>
    </dgm:pt>
    <dgm:pt modelId="{0D090CA8-C087-4C7F-93B5-C7C2595DD2FF}" type="sibTrans" cxnId="{310B8A98-4FEF-42A1-B267-F1EE9E7F18B9}">
      <dgm:prSet/>
      <dgm:spPr/>
      <dgm:t>
        <a:bodyPr/>
        <a:lstStyle/>
        <a:p>
          <a:endParaRPr lang="ru-RU"/>
        </a:p>
      </dgm:t>
    </dgm:pt>
    <dgm:pt modelId="{7B5DA690-A6C2-49E6-B1B3-A71386EF4DAE}">
      <dgm:prSet/>
      <dgm:spPr/>
      <dgm:t>
        <a:bodyPr/>
        <a:lstStyle/>
        <a:p>
          <a:r>
            <a:rPr lang="ru-RU" dirty="0" smtClean="0">
              <a:latin typeface="Monotype Corsiva" pitchFamily="66" charset="0"/>
            </a:rPr>
            <a:t>Областные конференции</a:t>
          </a:r>
          <a:endParaRPr lang="ru-RU" dirty="0">
            <a:latin typeface="Monotype Corsiva" pitchFamily="66" charset="0"/>
          </a:endParaRPr>
        </a:p>
      </dgm:t>
    </dgm:pt>
    <dgm:pt modelId="{6586837E-86E0-4DE2-8971-C67A5D2B57FF}" type="parTrans" cxnId="{D7D2BDD0-24C8-4942-808D-4725377FE68E}">
      <dgm:prSet/>
      <dgm:spPr/>
      <dgm:t>
        <a:bodyPr/>
        <a:lstStyle/>
        <a:p>
          <a:endParaRPr lang="ru-RU"/>
        </a:p>
      </dgm:t>
    </dgm:pt>
    <dgm:pt modelId="{19F8D991-F326-4CFF-9F73-E617D7BCA23B}" type="sibTrans" cxnId="{D7D2BDD0-24C8-4942-808D-4725377FE68E}">
      <dgm:prSet/>
      <dgm:spPr/>
      <dgm:t>
        <a:bodyPr/>
        <a:lstStyle/>
        <a:p>
          <a:endParaRPr lang="ru-RU"/>
        </a:p>
      </dgm:t>
    </dgm:pt>
    <dgm:pt modelId="{E30CC09A-A848-4622-B979-9C49AE68D7D6}">
      <dgm:prSet custT="1"/>
      <dgm:spPr/>
      <dgm:t>
        <a:bodyPr/>
        <a:lstStyle/>
        <a:p>
          <a:r>
            <a:rPr lang="ru-RU" sz="1050" i="1" baseline="0" dirty="0" smtClean="0">
              <a:solidFill>
                <a:schemeClr val="tx1"/>
              </a:solidFill>
              <a:latin typeface="Monotype Corsiva" panose="03010101010201010101" pitchFamily="66" charset="0"/>
            </a:rPr>
            <a:t>Участник </a:t>
          </a:r>
          <a:r>
            <a:rPr lang="en-US" sz="1050" b="0" i="1" dirty="0" smtClean="0">
              <a:solidFill>
                <a:schemeClr val="tx1"/>
              </a:solidFill>
              <a:latin typeface="Monotype Corsiva" panose="03010101010201010101" pitchFamily="66" charset="0"/>
            </a:rPr>
            <a:t>VI </a:t>
          </a:r>
          <a:r>
            <a:rPr lang="ru-RU" sz="1050" b="0" i="1" dirty="0" smtClean="0">
              <a:solidFill>
                <a:schemeClr val="tx1"/>
              </a:solidFill>
              <a:latin typeface="Monotype Corsiva" panose="03010101010201010101" pitchFamily="66" charset="0"/>
            </a:rPr>
            <a:t>Регионального фестиваля </a:t>
          </a:r>
          <a:r>
            <a:rPr lang="ru-RU" sz="1050" b="0" i="1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неПрочитанных</a:t>
          </a:r>
          <a:r>
            <a:rPr lang="ru-RU" sz="1050" b="0" i="1" dirty="0" smtClean="0">
              <a:solidFill>
                <a:schemeClr val="tx1"/>
              </a:solidFill>
              <a:latin typeface="Monotype Corsiva" panose="03010101010201010101" pitchFamily="66" charset="0"/>
            </a:rPr>
            <a:t> книг </a:t>
          </a:r>
          <a:r>
            <a:rPr lang="ru-RU" sz="1050" i="1" baseline="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1050" i="1" baseline="0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rPr>
            <a:t>()Грозных ЛС)</a:t>
          </a:r>
        </a:p>
      </dgm:t>
    </dgm:pt>
    <dgm:pt modelId="{C130ABAF-C37F-409A-B181-EE5C8446DCEC}" type="sibTrans" cxnId="{41498C1F-B92A-4922-9999-74FB4363F107}">
      <dgm:prSet/>
      <dgm:spPr/>
      <dgm:t>
        <a:bodyPr/>
        <a:lstStyle/>
        <a:p>
          <a:endParaRPr lang="ru-RU"/>
        </a:p>
      </dgm:t>
    </dgm:pt>
    <dgm:pt modelId="{B24107F7-CC5D-4EBB-85CE-D6E3F52A0157}" type="parTrans" cxnId="{41498C1F-B92A-4922-9999-74FB4363F107}">
      <dgm:prSet/>
      <dgm:spPr/>
      <dgm:t>
        <a:bodyPr/>
        <a:lstStyle/>
        <a:p>
          <a:endParaRPr lang="ru-RU"/>
        </a:p>
      </dgm:t>
    </dgm:pt>
    <dgm:pt modelId="{B0861BF9-DFCF-40B2-96B6-44337943491A}">
      <dgm:prSet phldrT="[Текст]" custT="1"/>
      <dgm:spPr/>
      <dgm:t>
        <a:bodyPr/>
        <a:lstStyle/>
        <a:p>
          <a:r>
            <a:rPr lang="ru-RU" sz="1050" dirty="0" smtClean="0">
              <a:latin typeface="Monotype Corsiva" panose="03010101010201010101" pitchFamily="66" charset="0"/>
              <a:cs typeface="Times New Roman" pitchFamily="18" charset="0"/>
            </a:rPr>
            <a:t>Статья на тему : «Опыт работы школьного МО» Фестиваль «Открытый урок»  (Грозных Л.С.)</a:t>
          </a:r>
          <a:endParaRPr lang="ru-RU" sz="1050" dirty="0">
            <a:latin typeface="Monotype Corsiva" pitchFamily="66" charset="0"/>
          </a:endParaRPr>
        </a:p>
      </dgm:t>
    </dgm:pt>
    <dgm:pt modelId="{91A0D5B7-7E45-4C2F-B018-18BB0A67BAA0}" type="parTrans" cxnId="{48B94BBE-5A91-40EB-82E7-FD9F80665171}">
      <dgm:prSet/>
      <dgm:spPr/>
      <dgm:t>
        <a:bodyPr/>
        <a:lstStyle/>
        <a:p>
          <a:endParaRPr lang="ru-RU"/>
        </a:p>
      </dgm:t>
    </dgm:pt>
    <dgm:pt modelId="{80E92515-FF51-408A-92E2-5777764A2B63}" type="sibTrans" cxnId="{48B94BBE-5A91-40EB-82E7-FD9F80665171}">
      <dgm:prSet/>
      <dgm:spPr/>
      <dgm:t>
        <a:bodyPr/>
        <a:lstStyle/>
        <a:p>
          <a:endParaRPr lang="ru-RU"/>
        </a:p>
      </dgm:t>
    </dgm:pt>
    <dgm:pt modelId="{AEA1B833-CB99-42DA-A406-134EEA62C541}" type="pres">
      <dgm:prSet presAssocID="{A11B7F3B-59B6-4EA7-BE1F-D853C8045E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EA21DD-17D2-41B1-91BF-36B8DA8B056D}" type="pres">
      <dgm:prSet presAssocID="{7B5DA690-A6C2-49E6-B1B3-A71386EF4DAE}" presName="root" presStyleCnt="0"/>
      <dgm:spPr/>
    </dgm:pt>
    <dgm:pt modelId="{258485D3-FB4B-454E-8BCC-6C672A96C645}" type="pres">
      <dgm:prSet presAssocID="{7B5DA690-A6C2-49E6-B1B3-A71386EF4DAE}" presName="rootComposite" presStyleCnt="0"/>
      <dgm:spPr/>
    </dgm:pt>
    <dgm:pt modelId="{20EDC43D-4B08-45E4-A643-027811CC3C34}" type="pres">
      <dgm:prSet presAssocID="{7B5DA690-A6C2-49E6-B1B3-A71386EF4DAE}" presName="rootText" presStyleLbl="node1" presStyleIdx="0" presStyleCnt="3"/>
      <dgm:spPr/>
      <dgm:t>
        <a:bodyPr/>
        <a:lstStyle/>
        <a:p>
          <a:endParaRPr lang="ru-RU"/>
        </a:p>
      </dgm:t>
    </dgm:pt>
    <dgm:pt modelId="{0DD5B378-BE36-42DD-84A8-57B979185FB4}" type="pres">
      <dgm:prSet presAssocID="{7B5DA690-A6C2-49E6-B1B3-A71386EF4DAE}" presName="rootConnector" presStyleLbl="node1" presStyleIdx="0" presStyleCnt="3"/>
      <dgm:spPr/>
      <dgm:t>
        <a:bodyPr/>
        <a:lstStyle/>
        <a:p>
          <a:endParaRPr lang="ru-RU"/>
        </a:p>
      </dgm:t>
    </dgm:pt>
    <dgm:pt modelId="{8DF2F236-9F99-4774-8F6E-4787168BD3DE}" type="pres">
      <dgm:prSet presAssocID="{7B5DA690-A6C2-49E6-B1B3-A71386EF4DAE}" presName="childShape" presStyleCnt="0"/>
      <dgm:spPr/>
    </dgm:pt>
    <dgm:pt modelId="{AE9C74E6-F868-4764-BA18-6A5F836C9093}" type="pres">
      <dgm:prSet presAssocID="{B24107F7-CC5D-4EBB-85CE-D6E3F52A0157}" presName="Name13" presStyleLbl="parChTrans1D2" presStyleIdx="0" presStyleCnt="5"/>
      <dgm:spPr/>
      <dgm:t>
        <a:bodyPr/>
        <a:lstStyle/>
        <a:p>
          <a:endParaRPr lang="ru-RU"/>
        </a:p>
      </dgm:t>
    </dgm:pt>
    <dgm:pt modelId="{9BEB23C9-9E8B-4C47-B622-A53E5C7746DC}" type="pres">
      <dgm:prSet presAssocID="{E30CC09A-A848-4622-B979-9C49AE68D7D6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93B3B-7239-4280-AD8D-A6D22D649133}" type="pres">
      <dgm:prSet presAssocID="{C706D75D-1304-461C-8FB0-C98BD7077CB0}" presName="root" presStyleCnt="0"/>
      <dgm:spPr/>
    </dgm:pt>
    <dgm:pt modelId="{73FC4789-9FE7-4637-85F0-DD86F15860BE}" type="pres">
      <dgm:prSet presAssocID="{C706D75D-1304-461C-8FB0-C98BD7077CB0}" presName="rootComposite" presStyleCnt="0"/>
      <dgm:spPr/>
    </dgm:pt>
    <dgm:pt modelId="{635A2C91-DB7F-41AE-B23C-26C9DF36E710}" type="pres">
      <dgm:prSet presAssocID="{C706D75D-1304-461C-8FB0-C98BD7077CB0}" presName="rootText" presStyleLbl="node1" presStyleIdx="1" presStyleCnt="3" custScaleX="139493"/>
      <dgm:spPr/>
      <dgm:t>
        <a:bodyPr/>
        <a:lstStyle/>
        <a:p>
          <a:endParaRPr lang="ru-RU"/>
        </a:p>
      </dgm:t>
    </dgm:pt>
    <dgm:pt modelId="{777ED147-B3A0-45CA-8CEF-47CC7DA89170}" type="pres">
      <dgm:prSet presAssocID="{C706D75D-1304-461C-8FB0-C98BD7077CB0}" presName="rootConnector" presStyleLbl="node1" presStyleIdx="1" presStyleCnt="3"/>
      <dgm:spPr/>
      <dgm:t>
        <a:bodyPr/>
        <a:lstStyle/>
        <a:p>
          <a:endParaRPr lang="ru-RU"/>
        </a:p>
      </dgm:t>
    </dgm:pt>
    <dgm:pt modelId="{EE38DD9F-3C5F-4834-9500-6DF19BDEE028}" type="pres">
      <dgm:prSet presAssocID="{C706D75D-1304-461C-8FB0-C98BD7077CB0}" presName="childShape" presStyleCnt="0"/>
      <dgm:spPr/>
    </dgm:pt>
    <dgm:pt modelId="{2B05E0EE-52A3-44CA-B9E8-53E4B0BB5FD3}" type="pres">
      <dgm:prSet presAssocID="{62BB0BFA-EFF4-47F2-947E-047562B3E0D3}" presName="Name13" presStyleLbl="parChTrans1D2" presStyleIdx="1" presStyleCnt="5"/>
      <dgm:spPr/>
      <dgm:t>
        <a:bodyPr/>
        <a:lstStyle/>
        <a:p>
          <a:endParaRPr lang="ru-RU"/>
        </a:p>
      </dgm:t>
    </dgm:pt>
    <dgm:pt modelId="{B352A519-01DD-4E3E-9ED9-F6E7413DED4B}" type="pres">
      <dgm:prSet presAssocID="{1B632EDE-DD85-48DB-AE28-7185A090298A}" presName="childText" presStyleLbl="bgAcc1" presStyleIdx="1" presStyleCnt="5" custScaleX="124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82EA-01F6-4D25-AA08-9CD54B1ABB5A}" type="pres">
      <dgm:prSet presAssocID="{5CA1E2D9-9AEB-44EE-9F90-72188C2ECC3C}" presName="Name13" presStyleLbl="parChTrans1D2" presStyleIdx="2" presStyleCnt="5"/>
      <dgm:spPr/>
      <dgm:t>
        <a:bodyPr/>
        <a:lstStyle/>
        <a:p>
          <a:endParaRPr lang="ru-RU"/>
        </a:p>
      </dgm:t>
    </dgm:pt>
    <dgm:pt modelId="{092CF0B4-04C9-4744-AA94-AFB706C72DFE}" type="pres">
      <dgm:prSet presAssocID="{3A200F37-ED48-4B43-A97B-D83B1D50C4A8}" presName="childText" presStyleLbl="bgAcc1" presStyleIdx="2" presStyleCnt="5" custScaleX="124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C33CE-EECC-41E3-9DE1-B2F8D27B03A8}" type="pres">
      <dgm:prSet presAssocID="{91A0D5B7-7E45-4C2F-B018-18BB0A67BAA0}" presName="Name13" presStyleLbl="parChTrans1D2" presStyleIdx="3" presStyleCnt="5"/>
      <dgm:spPr/>
    </dgm:pt>
    <dgm:pt modelId="{E6C445D7-0FE1-4FD9-A8E3-C8A910B3EF60}" type="pres">
      <dgm:prSet presAssocID="{B0861BF9-DFCF-40B2-96B6-44337943491A}" presName="childText" presStyleLbl="bgAcc1" presStyleIdx="3" presStyleCnt="5" custScaleX="128013" custScaleY="93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CB092-F514-47BA-B866-C319601E9AFC}" type="pres">
      <dgm:prSet presAssocID="{46DFD736-381E-4E3D-A555-674CF4C0E774}" presName="root" presStyleCnt="0"/>
      <dgm:spPr/>
    </dgm:pt>
    <dgm:pt modelId="{D7FBC7DD-99C3-40DD-8E62-7BE9D133CF74}" type="pres">
      <dgm:prSet presAssocID="{46DFD736-381E-4E3D-A555-674CF4C0E774}" presName="rootComposite" presStyleCnt="0"/>
      <dgm:spPr/>
    </dgm:pt>
    <dgm:pt modelId="{AE3FAD0B-C5CE-4613-A269-EE9747F01D8F}" type="pres">
      <dgm:prSet presAssocID="{46DFD736-381E-4E3D-A555-674CF4C0E774}" presName="rootText" presStyleLbl="node1" presStyleIdx="2" presStyleCnt="3" custScaleX="142141"/>
      <dgm:spPr/>
      <dgm:t>
        <a:bodyPr/>
        <a:lstStyle/>
        <a:p>
          <a:endParaRPr lang="ru-RU"/>
        </a:p>
      </dgm:t>
    </dgm:pt>
    <dgm:pt modelId="{0EDE12F0-7E78-42B9-9D2B-C09E064B0464}" type="pres">
      <dgm:prSet presAssocID="{46DFD736-381E-4E3D-A555-674CF4C0E774}" presName="rootConnector" presStyleLbl="node1" presStyleIdx="2" presStyleCnt="3"/>
      <dgm:spPr/>
      <dgm:t>
        <a:bodyPr/>
        <a:lstStyle/>
        <a:p>
          <a:endParaRPr lang="ru-RU"/>
        </a:p>
      </dgm:t>
    </dgm:pt>
    <dgm:pt modelId="{51CD0F1C-1BE3-49CC-BA9A-C219A6284FB4}" type="pres">
      <dgm:prSet presAssocID="{46DFD736-381E-4E3D-A555-674CF4C0E774}" presName="childShape" presStyleCnt="0"/>
      <dgm:spPr/>
    </dgm:pt>
    <dgm:pt modelId="{66147BAD-89BD-4F4F-8101-F174A88E50FA}" type="pres">
      <dgm:prSet presAssocID="{479870CD-5BAF-4627-AD86-845850B82FE6}" presName="Name13" presStyleLbl="parChTrans1D2" presStyleIdx="4" presStyleCnt="5"/>
      <dgm:spPr/>
      <dgm:t>
        <a:bodyPr/>
        <a:lstStyle/>
        <a:p>
          <a:endParaRPr lang="ru-RU"/>
        </a:p>
      </dgm:t>
    </dgm:pt>
    <dgm:pt modelId="{9B76C208-B7B8-494F-9DB1-6025D81B91DB}" type="pres">
      <dgm:prSet presAssocID="{35B9179F-092F-41D8-B7E2-8980C24FF897}" presName="childText" presStyleLbl="bgAcc1" presStyleIdx="4" presStyleCnt="5" custScaleX="125726" custScaleY="132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BC358-B3DE-4E58-B854-6B43F87C56BD}" srcId="{C706D75D-1304-461C-8FB0-C98BD7077CB0}" destId="{1B632EDE-DD85-48DB-AE28-7185A090298A}" srcOrd="0" destOrd="0" parTransId="{62BB0BFA-EFF4-47F2-947E-047562B3E0D3}" sibTransId="{36D49507-6EDC-48DA-A072-C7F0A1260C4A}"/>
    <dgm:cxn modelId="{954380D4-8372-4152-808E-B71E5CE73DE9}" srcId="{A11B7F3B-59B6-4EA7-BE1F-D853C8045EB0}" destId="{C706D75D-1304-461C-8FB0-C98BD7077CB0}" srcOrd="1" destOrd="0" parTransId="{F68C370C-C2BF-4DB7-B5CB-5163F3F96B42}" sibTransId="{43ACCB1C-0A79-4622-888C-D10F94AE7F9D}"/>
    <dgm:cxn modelId="{5F9C3CFC-9664-49DE-9B67-0D464879A922}" type="presOf" srcId="{B0861BF9-DFCF-40B2-96B6-44337943491A}" destId="{E6C445D7-0FE1-4FD9-A8E3-C8A910B3EF60}" srcOrd="0" destOrd="0" presId="urn:microsoft.com/office/officeart/2005/8/layout/hierarchy3"/>
    <dgm:cxn modelId="{2FB5004E-808C-4DBC-B3CD-278C7E722787}" type="presOf" srcId="{B24107F7-CC5D-4EBB-85CE-D6E3F52A0157}" destId="{AE9C74E6-F868-4764-BA18-6A5F836C9093}" srcOrd="0" destOrd="0" presId="urn:microsoft.com/office/officeart/2005/8/layout/hierarchy3"/>
    <dgm:cxn modelId="{DC0A7E7A-9C54-468E-A9AC-B3C8E8CFD5A2}" type="presOf" srcId="{479870CD-5BAF-4627-AD86-845850B82FE6}" destId="{66147BAD-89BD-4F4F-8101-F174A88E50FA}" srcOrd="0" destOrd="0" presId="urn:microsoft.com/office/officeart/2005/8/layout/hierarchy3"/>
    <dgm:cxn modelId="{310B8A98-4FEF-42A1-B267-F1EE9E7F18B9}" srcId="{46DFD736-381E-4E3D-A555-674CF4C0E774}" destId="{35B9179F-092F-41D8-B7E2-8980C24FF897}" srcOrd="0" destOrd="0" parTransId="{479870CD-5BAF-4627-AD86-845850B82FE6}" sibTransId="{0D090CA8-C087-4C7F-93B5-C7C2595DD2FF}"/>
    <dgm:cxn modelId="{FFA8A7C1-31D7-49A8-BD63-B48BFFA52E82}" type="presOf" srcId="{7B5DA690-A6C2-49E6-B1B3-A71386EF4DAE}" destId="{0DD5B378-BE36-42DD-84A8-57B979185FB4}" srcOrd="1" destOrd="0" presId="urn:microsoft.com/office/officeart/2005/8/layout/hierarchy3"/>
    <dgm:cxn modelId="{7EE0AFCE-BF39-4976-B05B-A0AA5E0ECC5E}" type="presOf" srcId="{7B5DA690-A6C2-49E6-B1B3-A71386EF4DAE}" destId="{20EDC43D-4B08-45E4-A643-027811CC3C34}" srcOrd="0" destOrd="0" presId="urn:microsoft.com/office/officeart/2005/8/layout/hierarchy3"/>
    <dgm:cxn modelId="{0E30AE6B-BC86-47AE-8AC2-18E61D06624E}" type="presOf" srcId="{C706D75D-1304-461C-8FB0-C98BD7077CB0}" destId="{635A2C91-DB7F-41AE-B23C-26C9DF36E710}" srcOrd="0" destOrd="0" presId="urn:microsoft.com/office/officeart/2005/8/layout/hierarchy3"/>
    <dgm:cxn modelId="{A2EAEDFF-2303-49F2-8F4E-475FCD6C6E86}" type="presOf" srcId="{A11B7F3B-59B6-4EA7-BE1F-D853C8045EB0}" destId="{AEA1B833-CB99-42DA-A406-134EEA62C541}" srcOrd="0" destOrd="0" presId="urn:microsoft.com/office/officeart/2005/8/layout/hierarchy3"/>
    <dgm:cxn modelId="{5FFAE2EB-22AA-420A-8AA3-2A810E40BC37}" type="presOf" srcId="{46DFD736-381E-4E3D-A555-674CF4C0E774}" destId="{AE3FAD0B-C5CE-4613-A269-EE9747F01D8F}" srcOrd="0" destOrd="0" presId="urn:microsoft.com/office/officeart/2005/8/layout/hierarchy3"/>
    <dgm:cxn modelId="{41498C1F-B92A-4922-9999-74FB4363F107}" srcId="{7B5DA690-A6C2-49E6-B1B3-A71386EF4DAE}" destId="{E30CC09A-A848-4622-B979-9C49AE68D7D6}" srcOrd="0" destOrd="0" parTransId="{B24107F7-CC5D-4EBB-85CE-D6E3F52A0157}" sibTransId="{C130ABAF-C37F-409A-B181-EE5C8446DCEC}"/>
    <dgm:cxn modelId="{503477C6-7E95-4215-8B90-BBBC46B2B5CB}" type="presOf" srcId="{91A0D5B7-7E45-4C2F-B018-18BB0A67BAA0}" destId="{661C33CE-EECC-41E3-9DE1-B2F8D27B03A8}" srcOrd="0" destOrd="0" presId="urn:microsoft.com/office/officeart/2005/8/layout/hierarchy3"/>
    <dgm:cxn modelId="{ACBCB253-9A5F-44C6-B546-8AE8466CCBAC}" type="presOf" srcId="{46DFD736-381E-4E3D-A555-674CF4C0E774}" destId="{0EDE12F0-7E78-42B9-9D2B-C09E064B0464}" srcOrd="1" destOrd="0" presId="urn:microsoft.com/office/officeart/2005/8/layout/hierarchy3"/>
    <dgm:cxn modelId="{C8833C9A-D184-4578-86BB-716F5EBBCEA3}" type="presOf" srcId="{E30CC09A-A848-4622-B979-9C49AE68D7D6}" destId="{9BEB23C9-9E8B-4C47-B622-A53E5C7746DC}" srcOrd="0" destOrd="0" presId="urn:microsoft.com/office/officeart/2005/8/layout/hierarchy3"/>
    <dgm:cxn modelId="{0102BA00-FA20-478E-B7BC-A353022D63EA}" srcId="{A11B7F3B-59B6-4EA7-BE1F-D853C8045EB0}" destId="{46DFD736-381E-4E3D-A555-674CF4C0E774}" srcOrd="2" destOrd="0" parTransId="{B5C1C62C-23F2-4AA3-BBA7-50AEF70523D7}" sibTransId="{6834C8B4-328D-4692-99E0-B4EE6EFEDBC6}"/>
    <dgm:cxn modelId="{D151E533-706E-41AA-AFF5-D3CECAE00A9D}" type="presOf" srcId="{3A200F37-ED48-4B43-A97B-D83B1D50C4A8}" destId="{092CF0B4-04C9-4744-AA94-AFB706C72DFE}" srcOrd="0" destOrd="0" presId="urn:microsoft.com/office/officeart/2005/8/layout/hierarchy3"/>
    <dgm:cxn modelId="{3BFA09AE-9F48-4CFC-AC86-527F12A4A6DC}" type="presOf" srcId="{62BB0BFA-EFF4-47F2-947E-047562B3E0D3}" destId="{2B05E0EE-52A3-44CA-B9E8-53E4B0BB5FD3}" srcOrd="0" destOrd="0" presId="urn:microsoft.com/office/officeart/2005/8/layout/hierarchy3"/>
    <dgm:cxn modelId="{ADE79751-3B30-4346-89CA-87974367BE70}" type="presOf" srcId="{1B632EDE-DD85-48DB-AE28-7185A090298A}" destId="{B352A519-01DD-4E3E-9ED9-F6E7413DED4B}" srcOrd="0" destOrd="0" presId="urn:microsoft.com/office/officeart/2005/8/layout/hierarchy3"/>
    <dgm:cxn modelId="{48B94BBE-5A91-40EB-82E7-FD9F80665171}" srcId="{C706D75D-1304-461C-8FB0-C98BD7077CB0}" destId="{B0861BF9-DFCF-40B2-96B6-44337943491A}" srcOrd="2" destOrd="0" parTransId="{91A0D5B7-7E45-4C2F-B018-18BB0A67BAA0}" sibTransId="{80E92515-FF51-408A-92E2-5777764A2B63}"/>
    <dgm:cxn modelId="{97578481-DB40-4B72-A321-24FB8CB138D3}" type="presOf" srcId="{5CA1E2D9-9AEB-44EE-9F90-72188C2ECC3C}" destId="{114482EA-01F6-4D25-AA08-9CD54B1ABB5A}" srcOrd="0" destOrd="0" presId="urn:microsoft.com/office/officeart/2005/8/layout/hierarchy3"/>
    <dgm:cxn modelId="{1AD485DB-2DFD-40BF-B881-F3751FCC510E}" type="presOf" srcId="{C706D75D-1304-461C-8FB0-C98BD7077CB0}" destId="{777ED147-B3A0-45CA-8CEF-47CC7DA89170}" srcOrd="1" destOrd="0" presId="urn:microsoft.com/office/officeart/2005/8/layout/hierarchy3"/>
    <dgm:cxn modelId="{7408E050-6B3F-4556-BA0A-8D8D507D93D9}" type="presOf" srcId="{35B9179F-092F-41D8-B7E2-8980C24FF897}" destId="{9B76C208-B7B8-494F-9DB1-6025D81B91DB}" srcOrd="0" destOrd="0" presId="urn:microsoft.com/office/officeart/2005/8/layout/hierarchy3"/>
    <dgm:cxn modelId="{72B64AE7-EA9C-479E-9733-4BA70B9907AB}" srcId="{C706D75D-1304-461C-8FB0-C98BD7077CB0}" destId="{3A200F37-ED48-4B43-A97B-D83B1D50C4A8}" srcOrd="1" destOrd="0" parTransId="{5CA1E2D9-9AEB-44EE-9F90-72188C2ECC3C}" sibTransId="{110791DC-C2AA-4BAC-A6B3-42C13B40983C}"/>
    <dgm:cxn modelId="{D7D2BDD0-24C8-4942-808D-4725377FE68E}" srcId="{A11B7F3B-59B6-4EA7-BE1F-D853C8045EB0}" destId="{7B5DA690-A6C2-49E6-B1B3-A71386EF4DAE}" srcOrd="0" destOrd="0" parTransId="{6586837E-86E0-4DE2-8971-C67A5D2B57FF}" sibTransId="{19F8D991-F326-4CFF-9F73-E617D7BCA23B}"/>
    <dgm:cxn modelId="{A82B1B8F-4A15-47CF-8AF2-023DA05BE650}" type="presParOf" srcId="{AEA1B833-CB99-42DA-A406-134EEA62C541}" destId="{ABEA21DD-17D2-41B1-91BF-36B8DA8B056D}" srcOrd="0" destOrd="0" presId="urn:microsoft.com/office/officeart/2005/8/layout/hierarchy3"/>
    <dgm:cxn modelId="{98A54567-4480-420E-85C7-62BFDED11515}" type="presParOf" srcId="{ABEA21DD-17D2-41B1-91BF-36B8DA8B056D}" destId="{258485D3-FB4B-454E-8BCC-6C672A96C645}" srcOrd="0" destOrd="0" presId="urn:microsoft.com/office/officeart/2005/8/layout/hierarchy3"/>
    <dgm:cxn modelId="{BD103A4B-5236-4A99-B6A6-BF43FD7A3EFC}" type="presParOf" srcId="{258485D3-FB4B-454E-8BCC-6C672A96C645}" destId="{20EDC43D-4B08-45E4-A643-027811CC3C34}" srcOrd="0" destOrd="0" presId="urn:microsoft.com/office/officeart/2005/8/layout/hierarchy3"/>
    <dgm:cxn modelId="{7A0FEF76-4675-49E0-ACD9-6BE670544597}" type="presParOf" srcId="{258485D3-FB4B-454E-8BCC-6C672A96C645}" destId="{0DD5B378-BE36-42DD-84A8-57B979185FB4}" srcOrd="1" destOrd="0" presId="urn:microsoft.com/office/officeart/2005/8/layout/hierarchy3"/>
    <dgm:cxn modelId="{A36D6147-A8AE-43D2-9385-1193B62010D4}" type="presParOf" srcId="{ABEA21DD-17D2-41B1-91BF-36B8DA8B056D}" destId="{8DF2F236-9F99-4774-8F6E-4787168BD3DE}" srcOrd="1" destOrd="0" presId="urn:microsoft.com/office/officeart/2005/8/layout/hierarchy3"/>
    <dgm:cxn modelId="{08A2DE83-8988-4456-AAF8-815B0B1B5397}" type="presParOf" srcId="{8DF2F236-9F99-4774-8F6E-4787168BD3DE}" destId="{AE9C74E6-F868-4764-BA18-6A5F836C9093}" srcOrd="0" destOrd="0" presId="urn:microsoft.com/office/officeart/2005/8/layout/hierarchy3"/>
    <dgm:cxn modelId="{4A33EC5C-E318-4986-8507-0652BD8E1452}" type="presParOf" srcId="{8DF2F236-9F99-4774-8F6E-4787168BD3DE}" destId="{9BEB23C9-9E8B-4C47-B622-A53E5C7746DC}" srcOrd="1" destOrd="0" presId="urn:microsoft.com/office/officeart/2005/8/layout/hierarchy3"/>
    <dgm:cxn modelId="{CE4E4A85-D087-4344-A079-4EE7BE55DB67}" type="presParOf" srcId="{AEA1B833-CB99-42DA-A406-134EEA62C541}" destId="{17293B3B-7239-4280-AD8D-A6D22D649133}" srcOrd="1" destOrd="0" presId="urn:microsoft.com/office/officeart/2005/8/layout/hierarchy3"/>
    <dgm:cxn modelId="{7B66FBE6-2764-4029-BA14-F3F669A4C775}" type="presParOf" srcId="{17293B3B-7239-4280-AD8D-A6D22D649133}" destId="{73FC4789-9FE7-4637-85F0-DD86F15860BE}" srcOrd="0" destOrd="0" presId="urn:microsoft.com/office/officeart/2005/8/layout/hierarchy3"/>
    <dgm:cxn modelId="{8203036B-585F-4CB4-AA96-F6B7CDDA15FA}" type="presParOf" srcId="{73FC4789-9FE7-4637-85F0-DD86F15860BE}" destId="{635A2C91-DB7F-41AE-B23C-26C9DF36E710}" srcOrd="0" destOrd="0" presId="urn:microsoft.com/office/officeart/2005/8/layout/hierarchy3"/>
    <dgm:cxn modelId="{3B3338D1-EE4E-4C03-A803-0D5A67F16614}" type="presParOf" srcId="{73FC4789-9FE7-4637-85F0-DD86F15860BE}" destId="{777ED147-B3A0-45CA-8CEF-47CC7DA89170}" srcOrd="1" destOrd="0" presId="urn:microsoft.com/office/officeart/2005/8/layout/hierarchy3"/>
    <dgm:cxn modelId="{8CB9B1D5-BFE5-4C01-9CED-5355E2B8A1F9}" type="presParOf" srcId="{17293B3B-7239-4280-AD8D-A6D22D649133}" destId="{EE38DD9F-3C5F-4834-9500-6DF19BDEE028}" srcOrd="1" destOrd="0" presId="urn:microsoft.com/office/officeart/2005/8/layout/hierarchy3"/>
    <dgm:cxn modelId="{6DFAF163-FE6D-443D-BE31-03F9F126D067}" type="presParOf" srcId="{EE38DD9F-3C5F-4834-9500-6DF19BDEE028}" destId="{2B05E0EE-52A3-44CA-B9E8-53E4B0BB5FD3}" srcOrd="0" destOrd="0" presId="urn:microsoft.com/office/officeart/2005/8/layout/hierarchy3"/>
    <dgm:cxn modelId="{747EDF2A-0EC1-40E2-B7D9-81622F0E142A}" type="presParOf" srcId="{EE38DD9F-3C5F-4834-9500-6DF19BDEE028}" destId="{B352A519-01DD-4E3E-9ED9-F6E7413DED4B}" srcOrd="1" destOrd="0" presId="urn:microsoft.com/office/officeart/2005/8/layout/hierarchy3"/>
    <dgm:cxn modelId="{5AA41EFD-6814-4E17-900A-D91FD901E08D}" type="presParOf" srcId="{EE38DD9F-3C5F-4834-9500-6DF19BDEE028}" destId="{114482EA-01F6-4D25-AA08-9CD54B1ABB5A}" srcOrd="2" destOrd="0" presId="urn:microsoft.com/office/officeart/2005/8/layout/hierarchy3"/>
    <dgm:cxn modelId="{80DDF089-5B1A-4F36-83A3-FCF04E82E6BD}" type="presParOf" srcId="{EE38DD9F-3C5F-4834-9500-6DF19BDEE028}" destId="{092CF0B4-04C9-4744-AA94-AFB706C72DFE}" srcOrd="3" destOrd="0" presId="urn:microsoft.com/office/officeart/2005/8/layout/hierarchy3"/>
    <dgm:cxn modelId="{DF8E8212-2DBA-415B-903B-DF4860A6AE5C}" type="presParOf" srcId="{EE38DD9F-3C5F-4834-9500-6DF19BDEE028}" destId="{661C33CE-EECC-41E3-9DE1-B2F8D27B03A8}" srcOrd="4" destOrd="0" presId="urn:microsoft.com/office/officeart/2005/8/layout/hierarchy3"/>
    <dgm:cxn modelId="{D8DD6563-DC02-4C68-83F0-452E783A324C}" type="presParOf" srcId="{EE38DD9F-3C5F-4834-9500-6DF19BDEE028}" destId="{E6C445D7-0FE1-4FD9-A8E3-C8A910B3EF60}" srcOrd="5" destOrd="0" presId="urn:microsoft.com/office/officeart/2005/8/layout/hierarchy3"/>
    <dgm:cxn modelId="{F30170CE-5787-44D1-B529-4353CDE6CD43}" type="presParOf" srcId="{AEA1B833-CB99-42DA-A406-134EEA62C541}" destId="{600CB092-F514-47BA-B866-C319601E9AFC}" srcOrd="2" destOrd="0" presId="urn:microsoft.com/office/officeart/2005/8/layout/hierarchy3"/>
    <dgm:cxn modelId="{E4A36B17-9131-447A-958D-BAEA84EA321F}" type="presParOf" srcId="{600CB092-F514-47BA-B866-C319601E9AFC}" destId="{D7FBC7DD-99C3-40DD-8E62-7BE9D133CF74}" srcOrd="0" destOrd="0" presId="urn:microsoft.com/office/officeart/2005/8/layout/hierarchy3"/>
    <dgm:cxn modelId="{4464D5F4-2C30-48E6-B373-00FF6F5CDAA9}" type="presParOf" srcId="{D7FBC7DD-99C3-40DD-8E62-7BE9D133CF74}" destId="{AE3FAD0B-C5CE-4613-A269-EE9747F01D8F}" srcOrd="0" destOrd="0" presId="urn:microsoft.com/office/officeart/2005/8/layout/hierarchy3"/>
    <dgm:cxn modelId="{1B5715C2-73F0-4432-AA87-63250750E180}" type="presParOf" srcId="{D7FBC7DD-99C3-40DD-8E62-7BE9D133CF74}" destId="{0EDE12F0-7E78-42B9-9D2B-C09E064B0464}" srcOrd="1" destOrd="0" presId="urn:microsoft.com/office/officeart/2005/8/layout/hierarchy3"/>
    <dgm:cxn modelId="{6283D165-A7D3-4D64-AA26-431DD45DCF5D}" type="presParOf" srcId="{600CB092-F514-47BA-B866-C319601E9AFC}" destId="{51CD0F1C-1BE3-49CC-BA9A-C219A6284FB4}" srcOrd="1" destOrd="0" presId="urn:microsoft.com/office/officeart/2005/8/layout/hierarchy3"/>
    <dgm:cxn modelId="{8A87C2DE-1DB5-4C7F-90DA-5229DD79CBFC}" type="presParOf" srcId="{51CD0F1C-1BE3-49CC-BA9A-C219A6284FB4}" destId="{66147BAD-89BD-4F4F-8101-F174A88E50FA}" srcOrd="0" destOrd="0" presId="urn:microsoft.com/office/officeart/2005/8/layout/hierarchy3"/>
    <dgm:cxn modelId="{1D0901BD-C07F-45B5-9619-72E309D614F2}" type="presParOf" srcId="{51CD0F1C-1BE3-49CC-BA9A-C219A6284FB4}" destId="{9B76C208-B7B8-494F-9DB1-6025D81B91D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50E5F0-6A7B-4141-929B-56FC7E610123}" type="doc">
      <dgm:prSet loTypeId="urn:microsoft.com/office/officeart/2005/8/layout/arrow2" loCatId="process" qsTypeId="urn:microsoft.com/office/officeart/2005/8/quickstyle/simple1#10" qsCatId="simple" csTypeId="urn:microsoft.com/office/officeart/2005/8/colors/colorful1#2" csCatId="colorful" phldr="1"/>
      <dgm:spPr/>
    </dgm:pt>
    <dgm:pt modelId="{2A83E508-5E78-410D-B8B8-3B2BF8E32C35}">
      <dgm:prSet phldrT="[Текст]"/>
      <dgm:spPr/>
      <dgm:t>
        <a:bodyPr/>
        <a:lstStyle/>
        <a:p>
          <a:endParaRPr lang="ru-RU" dirty="0"/>
        </a:p>
      </dgm:t>
    </dgm:pt>
    <dgm:pt modelId="{C204B837-4428-4A0D-8223-B6013BDD0679}" type="parTrans" cxnId="{F409A69E-DA9E-4BD2-8064-AE103AB8AE9E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1306CE98-3EA5-40BF-9F4E-318261C49924}" type="sibTrans" cxnId="{F409A69E-DA9E-4BD2-8064-AE103AB8AE9E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F743F87C-7517-483D-B352-F78BD7E7A1AB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Monotype Corsiva" pitchFamily="66" charset="0"/>
            </a:rPr>
            <a:t> Особенности ФГОС ООО в преподавании иностранного языка ( </a:t>
          </a:r>
          <a:r>
            <a:rPr lang="ru-RU" sz="2000" dirty="0" err="1" smtClean="0">
              <a:latin typeface="Monotype Corsiva" pitchFamily="66" charset="0"/>
            </a:rPr>
            <a:t>Пересмехина</a:t>
          </a:r>
          <a:r>
            <a:rPr lang="ru-RU" sz="2000" dirty="0" smtClean="0">
              <a:latin typeface="Monotype Corsiva" pitchFamily="66" charset="0"/>
            </a:rPr>
            <a:t> Е.В.)</a:t>
          </a:r>
          <a:endParaRPr lang="ru-RU" sz="2000" dirty="0">
            <a:latin typeface="Monotype Corsiva" pitchFamily="66" charset="0"/>
          </a:endParaRPr>
        </a:p>
      </dgm:t>
    </dgm:pt>
    <dgm:pt modelId="{82107393-8E11-46F0-8185-5FFF59B9F8AC}" type="parTrans" cxnId="{29183145-4ADE-4169-A34C-9D06C923D332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3747F314-038A-482C-911F-8852D9F52FAD}" type="sibTrans" cxnId="{29183145-4ADE-4169-A34C-9D06C923D332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CC67A9FD-C656-40D5-9C02-277056D68A43}">
      <dgm:prSet phldrT="[Текст]"/>
      <dgm:spPr/>
      <dgm:t>
        <a:bodyPr/>
        <a:lstStyle/>
        <a:p>
          <a:r>
            <a:rPr lang="ru-RU" dirty="0" smtClean="0">
              <a:latin typeface="Monotype Corsiva" pitchFamily="66" charset="0"/>
            </a:rPr>
            <a:t>Развитие внутренних ресурсов образовательной организации для обеспечения качества образования (Грозных Л.С)</a:t>
          </a:r>
          <a:endParaRPr lang="ru-RU" dirty="0">
            <a:latin typeface="Monotype Corsiva" pitchFamily="66" charset="0"/>
          </a:endParaRPr>
        </a:p>
      </dgm:t>
    </dgm:pt>
    <dgm:pt modelId="{C3F3FC07-5DA4-429F-BCF9-2011356EC37D}" type="parTrans" cxnId="{C284128C-A390-4CFD-90AD-4E1F2141C8AF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091FD22C-630F-411C-9506-75B721DE813B}" type="sibTrans" cxnId="{C284128C-A390-4CFD-90AD-4E1F2141C8AF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D2A7F1E3-28E8-4AAF-90F3-9086CAC9EDD4}">
      <dgm:prSet/>
      <dgm:spPr/>
      <dgm:t>
        <a:bodyPr/>
        <a:lstStyle/>
        <a:p>
          <a:endParaRPr lang="ru-RU" dirty="0">
            <a:latin typeface="Monotype Corsiva" pitchFamily="66" charset="0"/>
          </a:endParaRPr>
        </a:p>
      </dgm:t>
    </dgm:pt>
    <dgm:pt modelId="{0575D749-4D90-4766-8CD2-561E4EDD7666}" type="parTrans" cxnId="{DF8A203E-0C2D-4A8D-8740-752829CA8738}">
      <dgm:prSet/>
      <dgm:spPr/>
      <dgm:t>
        <a:bodyPr/>
        <a:lstStyle/>
        <a:p>
          <a:endParaRPr lang="ru-RU"/>
        </a:p>
      </dgm:t>
    </dgm:pt>
    <dgm:pt modelId="{7E738132-47EC-48B6-B778-EF2ECC8B9F82}" type="sibTrans" cxnId="{DF8A203E-0C2D-4A8D-8740-752829CA8738}">
      <dgm:prSet/>
      <dgm:spPr/>
      <dgm:t>
        <a:bodyPr/>
        <a:lstStyle/>
        <a:p>
          <a:endParaRPr lang="ru-RU"/>
        </a:p>
      </dgm:t>
    </dgm:pt>
    <dgm:pt modelId="{DFB4E8C6-46AC-4C48-A018-066D32114A10}">
      <dgm:prSet/>
      <dgm:spPr/>
      <dgm:t>
        <a:bodyPr/>
        <a:lstStyle/>
        <a:p>
          <a:endParaRPr lang="ru-RU" dirty="0">
            <a:latin typeface="Monotype Corsiva" pitchFamily="66" charset="0"/>
          </a:endParaRPr>
        </a:p>
      </dgm:t>
    </dgm:pt>
    <dgm:pt modelId="{4EA3005B-437C-4143-A502-82C57E99DA3F}" type="parTrans" cxnId="{EDC3C7C6-BD11-4C50-9C83-D8BEB178907A}">
      <dgm:prSet/>
      <dgm:spPr/>
      <dgm:t>
        <a:bodyPr/>
        <a:lstStyle/>
        <a:p>
          <a:endParaRPr lang="ru-RU"/>
        </a:p>
      </dgm:t>
    </dgm:pt>
    <dgm:pt modelId="{D0E1B49F-D6F1-4036-B8A1-AE0D562A2A75}" type="sibTrans" cxnId="{EDC3C7C6-BD11-4C50-9C83-D8BEB178907A}">
      <dgm:prSet/>
      <dgm:spPr/>
      <dgm:t>
        <a:bodyPr/>
        <a:lstStyle/>
        <a:p>
          <a:endParaRPr lang="ru-RU"/>
        </a:p>
      </dgm:t>
    </dgm:pt>
    <dgm:pt modelId="{55A1DA49-E041-4625-B5A3-9BB1DB28AD36}" type="pres">
      <dgm:prSet presAssocID="{8D50E5F0-6A7B-4141-929B-56FC7E610123}" presName="arrowDiagram" presStyleCnt="0">
        <dgm:presLayoutVars>
          <dgm:chMax val="5"/>
          <dgm:dir/>
          <dgm:resizeHandles val="exact"/>
        </dgm:presLayoutVars>
      </dgm:prSet>
      <dgm:spPr/>
    </dgm:pt>
    <dgm:pt modelId="{93B04285-1507-4411-888C-9F3495026005}" type="pres">
      <dgm:prSet presAssocID="{8D50E5F0-6A7B-4141-929B-56FC7E610123}" presName="arrow" presStyleLbl="bgShp" presStyleIdx="0" presStyleCnt="1" custLinFactNeighborY="837"/>
      <dgm:spPr/>
      <dgm:t>
        <a:bodyPr/>
        <a:lstStyle/>
        <a:p>
          <a:endParaRPr lang="ru-RU"/>
        </a:p>
      </dgm:t>
    </dgm:pt>
    <dgm:pt modelId="{964B8D41-7DC3-46E8-8FD5-26CDD62B8061}" type="pres">
      <dgm:prSet presAssocID="{8D50E5F0-6A7B-4141-929B-56FC7E610123}" presName="arrowDiagram5" presStyleCnt="0"/>
      <dgm:spPr/>
    </dgm:pt>
    <dgm:pt modelId="{D4C9F331-EA0C-4FCB-AD16-DD6BEF352902}" type="pres">
      <dgm:prSet presAssocID="{2A83E508-5E78-410D-B8B8-3B2BF8E32C35}" presName="bullet5a" presStyleLbl="node1" presStyleIdx="0" presStyleCnt="5"/>
      <dgm:spPr/>
    </dgm:pt>
    <dgm:pt modelId="{9080A167-7DC1-4624-B896-1A658387D33A}" type="pres">
      <dgm:prSet presAssocID="{2A83E508-5E78-410D-B8B8-3B2BF8E32C35}" presName="textBox5a" presStyleLbl="revTx" presStyleIdx="0" presStyleCnt="5" custScaleX="211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0E8BF-2F95-49EC-8041-2BBF7EE8121A}" type="pres">
      <dgm:prSet presAssocID="{F743F87C-7517-483D-B352-F78BD7E7A1AB}" presName="bullet5b" presStyleLbl="node1" presStyleIdx="1" presStyleCnt="5"/>
      <dgm:spPr/>
    </dgm:pt>
    <dgm:pt modelId="{058A97F8-293A-4C42-BAA6-D94C1165B8DD}" type="pres">
      <dgm:prSet presAssocID="{F743F87C-7517-483D-B352-F78BD7E7A1AB}" presName="textBox5b" presStyleLbl="revTx" presStyleIdx="1" presStyleCnt="5" custScaleX="223237" custScaleY="41390" custLinFactNeighborX="-61279" custLinFactNeighborY="21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50A56-6353-4A0D-8B29-7DC4849E65DB}" type="pres">
      <dgm:prSet presAssocID="{CC67A9FD-C656-40D5-9C02-277056D68A43}" presName="bullet5c" presStyleLbl="node1" presStyleIdx="2" presStyleCnt="5"/>
      <dgm:spPr/>
    </dgm:pt>
    <dgm:pt modelId="{085789BE-3FE6-4648-918A-A132DB9EDDB9}" type="pres">
      <dgm:prSet presAssocID="{CC67A9FD-C656-40D5-9C02-277056D68A43}" presName="textBox5c" presStyleLbl="revTx" presStyleIdx="2" presStyleCnt="5" custScaleX="273620" custScaleY="36710" custLinFactNeighborX="48422" custLinFactNeighborY="-23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A3E6B-2A8D-4B61-B13A-AE34C675868E}" type="pres">
      <dgm:prSet presAssocID="{D2A7F1E3-28E8-4AAF-90F3-9086CAC9EDD4}" presName="bullet5d" presStyleLbl="node1" presStyleIdx="3" presStyleCnt="5"/>
      <dgm:spPr/>
    </dgm:pt>
    <dgm:pt modelId="{C16A885F-F11E-4E1B-AFA5-A15BACD9B946}" type="pres">
      <dgm:prSet presAssocID="{D2A7F1E3-28E8-4AAF-90F3-9086CAC9EDD4}" presName="textBox5d" presStyleLbl="revTx" presStyleIdx="3" presStyleCnt="5" custScaleX="134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79285-57F5-4E5E-92E9-B826718F599A}" type="pres">
      <dgm:prSet presAssocID="{DFB4E8C6-46AC-4C48-A018-066D32114A10}" presName="bullet5e" presStyleLbl="node1" presStyleIdx="4" presStyleCnt="5"/>
      <dgm:spPr/>
    </dgm:pt>
    <dgm:pt modelId="{294DCB4B-A3B7-492E-B263-5D46F098E4FA}" type="pres">
      <dgm:prSet presAssocID="{DFB4E8C6-46AC-4C48-A018-066D32114A10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A093E4-B7C2-4235-AFBC-27D4E6684A62}" type="presOf" srcId="{8D50E5F0-6A7B-4141-929B-56FC7E610123}" destId="{55A1DA49-E041-4625-B5A3-9BB1DB28AD36}" srcOrd="0" destOrd="0" presId="urn:microsoft.com/office/officeart/2005/8/layout/arrow2"/>
    <dgm:cxn modelId="{ED92B4D8-1C44-4496-B0CE-71FB4641BC13}" type="presOf" srcId="{DFB4E8C6-46AC-4C48-A018-066D32114A10}" destId="{294DCB4B-A3B7-492E-B263-5D46F098E4FA}" srcOrd="0" destOrd="0" presId="urn:microsoft.com/office/officeart/2005/8/layout/arrow2"/>
    <dgm:cxn modelId="{DF8A203E-0C2D-4A8D-8740-752829CA8738}" srcId="{8D50E5F0-6A7B-4141-929B-56FC7E610123}" destId="{D2A7F1E3-28E8-4AAF-90F3-9086CAC9EDD4}" srcOrd="3" destOrd="0" parTransId="{0575D749-4D90-4766-8CD2-561E4EDD7666}" sibTransId="{7E738132-47EC-48B6-B778-EF2ECC8B9F82}"/>
    <dgm:cxn modelId="{EDC3C7C6-BD11-4C50-9C83-D8BEB178907A}" srcId="{8D50E5F0-6A7B-4141-929B-56FC7E610123}" destId="{DFB4E8C6-46AC-4C48-A018-066D32114A10}" srcOrd="4" destOrd="0" parTransId="{4EA3005B-437C-4143-A502-82C57E99DA3F}" sibTransId="{D0E1B49F-D6F1-4036-B8A1-AE0D562A2A75}"/>
    <dgm:cxn modelId="{F409A69E-DA9E-4BD2-8064-AE103AB8AE9E}" srcId="{8D50E5F0-6A7B-4141-929B-56FC7E610123}" destId="{2A83E508-5E78-410D-B8B8-3B2BF8E32C35}" srcOrd="0" destOrd="0" parTransId="{C204B837-4428-4A0D-8223-B6013BDD0679}" sibTransId="{1306CE98-3EA5-40BF-9F4E-318261C49924}"/>
    <dgm:cxn modelId="{C284128C-A390-4CFD-90AD-4E1F2141C8AF}" srcId="{8D50E5F0-6A7B-4141-929B-56FC7E610123}" destId="{CC67A9FD-C656-40D5-9C02-277056D68A43}" srcOrd="2" destOrd="0" parTransId="{C3F3FC07-5DA4-429F-BCF9-2011356EC37D}" sibTransId="{091FD22C-630F-411C-9506-75B721DE813B}"/>
    <dgm:cxn modelId="{8A8F21C7-D8DA-4AE1-AF61-92E543D7D046}" type="presOf" srcId="{F743F87C-7517-483D-B352-F78BD7E7A1AB}" destId="{058A97F8-293A-4C42-BAA6-D94C1165B8DD}" srcOrd="0" destOrd="0" presId="urn:microsoft.com/office/officeart/2005/8/layout/arrow2"/>
    <dgm:cxn modelId="{2BF04418-F16F-4A91-A96B-BD9557A04D12}" type="presOf" srcId="{CC67A9FD-C656-40D5-9C02-277056D68A43}" destId="{085789BE-3FE6-4648-918A-A132DB9EDDB9}" srcOrd="0" destOrd="0" presId="urn:microsoft.com/office/officeart/2005/8/layout/arrow2"/>
    <dgm:cxn modelId="{D51450B7-DD53-4BBE-B0C1-6F6A8710C86C}" type="presOf" srcId="{2A83E508-5E78-410D-B8B8-3B2BF8E32C35}" destId="{9080A167-7DC1-4624-B896-1A658387D33A}" srcOrd="0" destOrd="0" presId="urn:microsoft.com/office/officeart/2005/8/layout/arrow2"/>
    <dgm:cxn modelId="{BEFAC358-B96B-4F41-982A-523E8957FA4F}" type="presOf" srcId="{D2A7F1E3-28E8-4AAF-90F3-9086CAC9EDD4}" destId="{C16A885F-F11E-4E1B-AFA5-A15BACD9B946}" srcOrd="0" destOrd="0" presId="urn:microsoft.com/office/officeart/2005/8/layout/arrow2"/>
    <dgm:cxn modelId="{29183145-4ADE-4169-A34C-9D06C923D332}" srcId="{8D50E5F0-6A7B-4141-929B-56FC7E610123}" destId="{F743F87C-7517-483D-B352-F78BD7E7A1AB}" srcOrd="1" destOrd="0" parTransId="{82107393-8E11-46F0-8185-5FFF59B9F8AC}" sibTransId="{3747F314-038A-482C-911F-8852D9F52FAD}"/>
    <dgm:cxn modelId="{302222B2-7E53-4846-BFC8-A8E55B09CA91}" type="presParOf" srcId="{55A1DA49-E041-4625-B5A3-9BB1DB28AD36}" destId="{93B04285-1507-4411-888C-9F3495026005}" srcOrd="0" destOrd="0" presId="urn:microsoft.com/office/officeart/2005/8/layout/arrow2"/>
    <dgm:cxn modelId="{3E92713E-4727-44FD-B151-EDBADBEBFE69}" type="presParOf" srcId="{55A1DA49-E041-4625-B5A3-9BB1DB28AD36}" destId="{964B8D41-7DC3-46E8-8FD5-26CDD62B8061}" srcOrd="1" destOrd="0" presId="urn:microsoft.com/office/officeart/2005/8/layout/arrow2"/>
    <dgm:cxn modelId="{2A3C6914-D948-4E11-A3FB-7F223F44EE35}" type="presParOf" srcId="{964B8D41-7DC3-46E8-8FD5-26CDD62B8061}" destId="{D4C9F331-EA0C-4FCB-AD16-DD6BEF352902}" srcOrd="0" destOrd="0" presId="urn:microsoft.com/office/officeart/2005/8/layout/arrow2"/>
    <dgm:cxn modelId="{BFE8BBA8-A139-4FC1-AE99-B65A0446D76A}" type="presParOf" srcId="{964B8D41-7DC3-46E8-8FD5-26CDD62B8061}" destId="{9080A167-7DC1-4624-B896-1A658387D33A}" srcOrd="1" destOrd="0" presId="urn:microsoft.com/office/officeart/2005/8/layout/arrow2"/>
    <dgm:cxn modelId="{376EA489-1B0E-4CA3-B34C-2AE6D3D37DC5}" type="presParOf" srcId="{964B8D41-7DC3-46E8-8FD5-26CDD62B8061}" destId="{4580E8BF-2F95-49EC-8041-2BBF7EE8121A}" srcOrd="2" destOrd="0" presId="urn:microsoft.com/office/officeart/2005/8/layout/arrow2"/>
    <dgm:cxn modelId="{578386B2-C37F-4FE3-8FF5-67A3F67E2052}" type="presParOf" srcId="{964B8D41-7DC3-46E8-8FD5-26CDD62B8061}" destId="{058A97F8-293A-4C42-BAA6-D94C1165B8DD}" srcOrd="3" destOrd="0" presId="urn:microsoft.com/office/officeart/2005/8/layout/arrow2"/>
    <dgm:cxn modelId="{EC3F3578-1C7E-4B77-96CB-9981007AB65D}" type="presParOf" srcId="{964B8D41-7DC3-46E8-8FD5-26CDD62B8061}" destId="{FDF50A56-6353-4A0D-8B29-7DC4849E65DB}" srcOrd="4" destOrd="0" presId="urn:microsoft.com/office/officeart/2005/8/layout/arrow2"/>
    <dgm:cxn modelId="{F09E1B9D-109D-477F-9E36-3CCF9C679771}" type="presParOf" srcId="{964B8D41-7DC3-46E8-8FD5-26CDD62B8061}" destId="{085789BE-3FE6-4648-918A-A132DB9EDDB9}" srcOrd="5" destOrd="0" presId="urn:microsoft.com/office/officeart/2005/8/layout/arrow2"/>
    <dgm:cxn modelId="{E48801B2-AABB-4510-8F05-5E0F57B51A1E}" type="presParOf" srcId="{964B8D41-7DC3-46E8-8FD5-26CDD62B8061}" destId="{B47A3E6B-2A8D-4B61-B13A-AE34C675868E}" srcOrd="6" destOrd="0" presId="urn:microsoft.com/office/officeart/2005/8/layout/arrow2"/>
    <dgm:cxn modelId="{0CD89EF7-903E-484B-804A-453F37E28440}" type="presParOf" srcId="{964B8D41-7DC3-46E8-8FD5-26CDD62B8061}" destId="{C16A885F-F11E-4E1B-AFA5-A15BACD9B946}" srcOrd="7" destOrd="0" presId="urn:microsoft.com/office/officeart/2005/8/layout/arrow2"/>
    <dgm:cxn modelId="{0178CEBC-5E9D-422D-B075-6F059BB7535C}" type="presParOf" srcId="{964B8D41-7DC3-46E8-8FD5-26CDD62B8061}" destId="{CF779285-57F5-4E5E-92E9-B826718F599A}" srcOrd="8" destOrd="0" presId="urn:microsoft.com/office/officeart/2005/8/layout/arrow2"/>
    <dgm:cxn modelId="{D88F942F-1AFF-47C6-BC8D-1ADE8C52F93A}" type="presParOf" srcId="{964B8D41-7DC3-46E8-8FD5-26CDD62B8061}" destId="{294DCB4B-A3B7-492E-B263-5D46F098E4FA}" srcOrd="9" destOrd="0" presId="urn:microsoft.com/office/officeart/2005/8/layout/arrow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B0677-2DF2-40FD-80DB-55BE7D1CCD01}">
      <dsp:nvSpPr>
        <dsp:cNvPr id="0" name=""/>
        <dsp:cNvSpPr/>
      </dsp:nvSpPr>
      <dsp:spPr>
        <a:xfrm rot="16200000">
          <a:off x="-1665269" y="1666170"/>
          <a:ext cx="6000792" cy="266845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Monotype Corsiva" pitchFamily="66" charset="0"/>
            </a:rPr>
            <a:t>Муниципальный уровень</a:t>
          </a:r>
          <a:endParaRPr lang="ru-RU" sz="1800" kern="1200" dirty="0">
            <a:solidFill>
              <a:schemeClr val="bg1"/>
            </a:solidFill>
            <a:latin typeface="Monotype Corsiva" panose="03010101010201010101" pitchFamily="66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Фестиваль «Юные интеллектуалы Среднего Урала» </a:t>
          </a:r>
          <a:endParaRPr lang="ru-RU" sz="1400" kern="1200" dirty="0">
            <a:solidFill>
              <a:schemeClr val="bg1"/>
            </a:solidFill>
            <a:latin typeface="Monotype Corsiva" panose="03010101010201010101" pitchFamily="66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1 место по литературе (9кл) - Козицина О.Е.</a:t>
          </a:r>
          <a:endParaRPr lang="ru-RU" sz="1400" kern="1200" dirty="0">
            <a:solidFill>
              <a:schemeClr val="bg1"/>
            </a:solidFill>
            <a:latin typeface="Monotype Corsiva" panose="03010101010201010101" pitchFamily="66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  <a:latin typeface="Monotype Corsiva" panose="03010101010201010101" pitchFamily="66" charset="0"/>
            </a:rPr>
            <a:t>3 место по английскому языку (8 </a:t>
          </a:r>
          <a:r>
            <a:rPr lang="ru-RU" sz="1400" kern="1200" dirty="0" err="1" smtClean="0">
              <a:solidFill>
                <a:schemeClr val="bg1"/>
              </a:solidFill>
              <a:latin typeface="Monotype Corsiva" panose="03010101010201010101" pitchFamily="66" charset="0"/>
            </a:rPr>
            <a:t>кл</a:t>
          </a:r>
          <a:r>
            <a:rPr lang="ru-RU" sz="1400" kern="1200" dirty="0" smtClean="0">
              <a:solidFill>
                <a:schemeClr val="bg1"/>
              </a:solidFill>
              <a:latin typeface="Monotype Corsiva" panose="03010101010201010101" pitchFamily="66" charset="0"/>
            </a:rPr>
            <a:t>.) (Наймушина Н.Н.)</a:t>
          </a:r>
          <a:endParaRPr lang="ru-RU" sz="1400" kern="1200" dirty="0">
            <a:solidFill>
              <a:schemeClr val="bg1"/>
            </a:solidFill>
            <a:latin typeface="Monotype Corsiva" panose="03010101010201010101" pitchFamily="66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  <a:latin typeface="Monotype Corsiva" panose="03010101010201010101" pitchFamily="66" charset="0"/>
            </a:rPr>
            <a:t>3 место по истории Колмаков Р.П (9 </a:t>
          </a:r>
          <a:r>
            <a:rPr lang="ru-RU" sz="1400" kern="1200" dirty="0" err="1" smtClean="0">
              <a:solidFill>
                <a:schemeClr val="bg1"/>
              </a:solidFill>
              <a:latin typeface="Monotype Corsiva" panose="03010101010201010101" pitchFamily="66" charset="0"/>
            </a:rPr>
            <a:t>кл</a:t>
          </a:r>
          <a:r>
            <a:rPr lang="ru-RU" sz="1400" kern="1200" dirty="0" smtClean="0">
              <a:solidFill>
                <a:schemeClr val="bg1"/>
              </a:solidFill>
              <a:latin typeface="Monotype Corsiva" panose="03010101010201010101" pitchFamily="66" charset="0"/>
            </a:rPr>
            <a:t>)</a:t>
          </a:r>
          <a:endParaRPr lang="ru-RU" sz="1400" kern="1200" dirty="0">
            <a:solidFill>
              <a:schemeClr val="bg1"/>
            </a:solidFill>
            <a:latin typeface="Monotype Corsiva" panose="03010101010201010101" pitchFamily="66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 smtClean="0">
            <a:solidFill>
              <a:schemeClr val="bg1"/>
            </a:solidFill>
            <a:latin typeface="Monotype Corsiva" pitchFamily="66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Конкурс»Живая классика»  1 место (7кл)- Грозных Л.С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 smtClean="0">
            <a:solidFill>
              <a:schemeClr val="bg1"/>
            </a:solidFill>
            <a:latin typeface="Monotype Corsiva" pitchFamily="66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Конкурс сочинений,  </a:t>
          </a:r>
          <a:r>
            <a:rPr lang="ru-RU" sz="1400" kern="1200" dirty="0" smtClean="0">
              <a:solidFill>
                <a:schemeClr val="bg1"/>
              </a:solidFill>
              <a:latin typeface="Monotype Corsiva" pitchFamily="66" charset="0"/>
            </a:rPr>
            <a:t>2 место (7кл) – Грозных Л.С</a:t>
          </a:r>
          <a:endParaRPr lang="ru-RU" sz="1400" kern="1200" dirty="0">
            <a:solidFill>
              <a:schemeClr val="bg1"/>
            </a:solidFill>
            <a:latin typeface="Monotype Corsiva" pitchFamily="66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bg1"/>
            </a:solidFill>
            <a:latin typeface="Monotype Corsiva" pitchFamily="66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  <a:latin typeface="Monotype Corsiva" pitchFamily="66" charset="0"/>
            </a:rPr>
            <a:t>Конкурс «Герои России» </a:t>
          </a:r>
          <a:r>
            <a:rPr lang="ru-RU" sz="1400" kern="1200" dirty="0" err="1" smtClean="0">
              <a:solidFill>
                <a:schemeClr val="bg1"/>
              </a:solidFill>
              <a:latin typeface="Monotype Corsiva" pitchFamily="66" charset="0"/>
            </a:rPr>
            <a:t>Номинация«Самый</a:t>
          </a:r>
          <a:r>
            <a:rPr lang="ru-RU" sz="1400" kern="1200" dirty="0" smtClean="0">
              <a:solidFill>
                <a:schemeClr val="bg1"/>
              </a:solidFill>
              <a:latin typeface="Monotype Corsiva" pitchFamily="66" charset="0"/>
            </a:rPr>
            <a:t> лучший проект» (6 </a:t>
          </a:r>
          <a:r>
            <a:rPr lang="ru-RU" sz="1400" kern="1200" dirty="0" err="1" smtClean="0">
              <a:solidFill>
                <a:schemeClr val="bg1"/>
              </a:solidFill>
              <a:latin typeface="Monotype Corsiva" pitchFamily="66" charset="0"/>
            </a:rPr>
            <a:t>кл</a:t>
          </a:r>
          <a:r>
            <a:rPr lang="ru-RU" sz="1400" kern="1200" dirty="0" smtClean="0">
              <a:solidFill>
                <a:schemeClr val="bg1"/>
              </a:solidFill>
              <a:latin typeface="Monotype Corsiva" pitchFamily="66" charset="0"/>
            </a:rPr>
            <a:t>) – Грозных Л.С</a:t>
          </a:r>
          <a:endParaRPr lang="ru-RU" sz="1400" kern="1200" dirty="0">
            <a:solidFill>
              <a:schemeClr val="bg1"/>
            </a:solidFill>
            <a:latin typeface="Monotype Corsiva" pitchFamily="66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Фестиваль проектов  </a:t>
          </a:r>
          <a:r>
            <a:rPr lang="ru-RU" sz="1400" kern="1200" dirty="0" smtClean="0">
              <a:solidFill>
                <a:schemeClr val="bg1"/>
              </a:solidFill>
              <a:latin typeface="Monotype Corsiva" pitchFamily="66" charset="0"/>
            </a:rPr>
            <a:t>3 место (9кл)- Грозных Л.С</a:t>
          </a:r>
          <a:endParaRPr lang="ru-RU" sz="1400" kern="1200" dirty="0">
            <a:solidFill>
              <a:schemeClr val="bg1"/>
            </a:solidFill>
            <a:latin typeface="Monotype Corsiva" panose="03010101010201010101" pitchFamily="66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solidFill>
              <a:schemeClr val="bg1"/>
            </a:solidFill>
            <a:latin typeface="Monotype Corsiva" pitchFamily="66" charset="0"/>
          </a:endParaRPr>
        </a:p>
      </dsp:txBody>
      <dsp:txXfrm rot="5400000">
        <a:off x="902" y="1200157"/>
        <a:ext cx="2668450" cy="3600476"/>
      </dsp:txXfrm>
    </dsp:sp>
    <dsp:sp modelId="{9AF5D11D-A909-4525-BE3C-9CBF2DB9E8B5}">
      <dsp:nvSpPr>
        <dsp:cNvPr id="0" name=""/>
        <dsp:cNvSpPr/>
      </dsp:nvSpPr>
      <dsp:spPr>
        <a:xfrm rot="16200000">
          <a:off x="1341700" y="1527784"/>
          <a:ext cx="6000792" cy="294522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768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  <a:latin typeface="Monotype Corsiva" pitchFamily="66" charset="0"/>
            </a:rPr>
            <a:t>Областной уровень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chemeClr val="bg1"/>
            </a:solidFill>
            <a:latin typeface="Monotype Corsiva" pitchFamily="66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  <a:latin typeface="Monotype Corsiva" pitchFamily="66" charset="0"/>
            </a:rPr>
            <a:t>Участие в</a:t>
          </a:r>
          <a:r>
            <a:rPr lang="en-US" sz="1800" b="0" kern="1200" dirty="0" smtClean="0">
              <a:solidFill>
                <a:schemeClr val="bg1"/>
              </a:solidFill>
              <a:latin typeface="Monotype Corsiva" panose="03010101010201010101" pitchFamily="66" charset="0"/>
            </a:rPr>
            <a:t> VI </a:t>
          </a:r>
          <a:r>
            <a:rPr lang="ru-RU" sz="1800" b="0" kern="1200" dirty="0" smtClean="0">
              <a:solidFill>
                <a:schemeClr val="bg1"/>
              </a:solidFill>
              <a:latin typeface="Monotype Corsiva" panose="03010101010201010101" pitchFamily="66" charset="0"/>
            </a:rPr>
            <a:t>Региональном фестивале </a:t>
          </a:r>
          <a:r>
            <a:rPr lang="ru-RU" sz="1800" b="0" kern="1200" dirty="0" err="1" smtClean="0">
              <a:solidFill>
                <a:schemeClr val="bg1"/>
              </a:solidFill>
              <a:latin typeface="Monotype Corsiva" panose="03010101010201010101" pitchFamily="66" charset="0"/>
            </a:rPr>
            <a:t>неПрочитанных</a:t>
          </a:r>
          <a:r>
            <a:rPr lang="ru-RU" sz="1800" b="0" kern="1200" dirty="0" smtClean="0">
              <a:solidFill>
                <a:schemeClr val="bg1"/>
              </a:solidFill>
              <a:latin typeface="Monotype Corsiva" panose="03010101010201010101" pitchFamily="66" charset="0"/>
            </a:rPr>
            <a:t> книг (библиотека </a:t>
          </a:r>
          <a:r>
            <a:rPr lang="ru-RU" sz="1800" b="0" kern="1200" dirty="0" err="1" smtClean="0">
              <a:solidFill>
                <a:schemeClr val="bg1"/>
              </a:solidFill>
              <a:latin typeface="Monotype Corsiva" panose="03010101010201010101" pitchFamily="66" charset="0"/>
            </a:rPr>
            <a:t>г.Екатеринбург</a:t>
          </a:r>
          <a:r>
            <a:rPr lang="ru-RU" sz="1800" b="0" kern="1200" dirty="0" smtClean="0">
              <a:solidFill>
                <a:schemeClr val="bg1"/>
              </a:solidFill>
              <a:latin typeface="Monotype Corsiva" panose="03010101010201010101" pitchFamily="66" charset="0"/>
            </a:rPr>
            <a:t>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Олимпиада по основам наук </a:t>
          </a:r>
          <a:r>
            <a:rPr lang="ru-RU" sz="1800" kern="1200" dirty="0" err="1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УрФО</a:t>
          </a:r>
          <a:r>
            <a:rPr lang="ru-RU" sz="1800" kern="1200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: русский язык, (Грозных Л.С., Колмаков Р.П)</a:t>
          </a:r>
          <a:endParaRPr lang="ru-RU" sz="1800" b="0" kern="1200" dirty="0">
            <a:solidFill>
              <a:schemeClr val="bg1"/>
            </a:solidFill>
            <a:latin typeface="Monotype Corsiva" panose="03010101010201010101" pitchFamily="66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 rot="5400000">
        <a:off x="2869485" y="1200157"/>
        <a:ext cx="2945222" cy="3600476"/>
      </dsp:txXfrm>
    </dsp:sp>
    <dsp:sp modelId="{216DFA88-3F18-4A64-81D9-6B654DDCB337}">
      <dsp:nvSpPr>
        <dsp:cNvPr id="0" name=""/>
        <dsp:cNvSpPr/>
      </dsp:nvSpPr>
      <dsp:spPr>
        <a:xfrm rot="16200000">
          <a:off x="4471433" y="1543408"/>
          <a:ext cx="6000792" cy="29139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768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  <a:latin typeface="Monotype Corsiva" pitchFamily="66" charset="0"/>
            </a:rPr>
            <a:t>Международный  уровень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chemeClr val="bg1"/>
            </a:solidFill>
            <a:latin typeface="Monotype Corsiva" pitchFamily="66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  <a:latin typeface="Monotype Corsiva" pitchFamily="66" charset="0"/>
            </a:rPr>
            <a:t>Русский медвежонок -29 чел.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solidFill>
                <a:schemeClr val="bg1"/>
              </a:solidFill>
              <a:latin typeface="Monotype Corsiva" pitchFamily="66" charset="0"/>
            </a:rPr>
            <a:t>Олимпус</a:t>
          </a:r>
          <a:r>
            <a:rPr lang="ru-RU" sz="1800" b="0" kern="1200" dirty="0" smtClean="0">
              <a:solidFill>
                <a:schemeClr val="bg1"/>
              </a:solidFill>
              <a:latin typeface="Monotype Corsiva" pitchFamily="66" charset="0"/>
            </a:rPr>
            <a:t> – 30 чел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  <a:latin typeface="Monotype Corsiva" pitchFamily="66" charset="0"/>
            </a:rPr>
            <a:t>Грамотей – 11 чел.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  <a:latin typeface="Monotype Corsiva" pitchFamily="66" charset="0"/>
            </a:rPr>
            <a:t>Почитай-ка – 3 чел.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  <a:latin typeface="Monotype Corsiva" pitchFamily="66" charset="0"/>
            </a:rPr>
            <a:t>Пегас – 21 чел.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  <a:latin typeface="Monotype Corsiva" pitchFamily="66" charset="0"/>
            </a:rPr>
            <a:t>Рубикон – 7 чел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  <a:latin typeface="Monotype Corsiva" pitchFamily="66" charset="0"/>
            </a:rPr>
            <a:t>Британский бульдог – 48 чел.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12 Олимпиада по основам наук </a:t>
          </a:r>
          <a:r>
            <a:rPr lang="ru-RU" sz="1800" kern="1200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 (</a:t>
          </a:r>
          <a:r>
            <a:rPr lang="ru-RU" sz="1800" kern="1200" dirty="0" err="1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УрФО</a:t>
          </a:r>
          <a:r>
            <a:rPr lang="ru-RU" sz="1800" kern="1200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 ) – 9 чел.</a:t>
          </a:r>
          <a:endParaRPr lang="ru-RU" sz="1800" b="0" kern="1200" dirty="0">
            <a:solidFill>
              <a:schemeClr val="bg1"/>
            </a:solidFill>
          </a:endParaRPr>
        </a:p>
      </dsp:txBody>
      <dsp:txXfrm rot="5400000">
        <a:off x="6014841" y="1200158"/>
        <a:ext cx="2913975" cy="3600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BE27D-961C-49C4-A163-040D224E837E}">
      <dsp:nvSpPr>
        <dsp:cNvPr id="0" name=""/>
        <dsp:cNvSpPr/>
      </dsp:nvSpPr>
      <dsp:spPr>
        <a:xfrm>
          <a:off x="0" y="0"/>
          <a:ext cx="8319868" cy="1723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Приемы работы с текстовой информацией как необходимая составляющая качественной подготовки к ГИА по русскому языку</a:t>
          </a:r>
          <a:endParaRPr lang="ru-RU" sz="2700" kern="1200" dirty="0"/>
        </a:p>
      </dsp:txBody>
      <dsp:txXfrm>
        <a:off x="1836367" y="0"/>
        <a:ext cx="6483500" cy="1723938"/>
      </dsp:txXfrm>
    </dsp:sp>
    <dsp:sp modelId="{D9C9B59F-6B09-4989-9887-24953AA3ADB4}">
      <dsp:nvSpPr>
        <dsp:cNvPr id="0" name=""/>
        <dsp:cNvSpPr/>
      </dsp:nvSpPr>
      <dsp:spPr>
        <a:xfrm>
          <a:off x="281683" y="52545"/>
          <a:ext cx="1413179" cy="16124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993E0-4447-4762-8838-377759752BEB}">
      <dsp:nvSpPr>
        <dsp:cNvPr id="0" name=""/>
        <dsp:cNvSpPr/>
      </dsp:nvSpPr>
      <dsp:spPr>
        <a:xfrm>
          <a:off x="0" y="1896332"/>
          <a:ext cx="8319868" cy="1723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Развитие коммуникативных УУД через внеурочную деятельность</a:t>
          </a:r>
          <a:endParaRPr lang="ru-RU" sz="2700" kern="1200" dirty="0"/>
        </a:p>
      </dsp:txBody>
      <dsp:txXfrm>
        <a:off x="1836367" y="1896332"/>
        <a:ext cx="6483500" cy="1723938"/>
      </dsp:txXfrm>
    </dsp:sp>
    <dsp:sp modelId="{EAE50F5E-50F3-4A7A-B3A0-BF85FFCA75B3}">
      <dsp:nvSpPr>
        <dsp:cNvPr id="0" name=""/>
        <dsp:cNvSpPr/>
      </dsp:nvSpPr>
      <dsp:spPr>
        <a:xfrm>
          <a:off x="457640" y="1924839"/>
          <a:ext cx="1093480" cy="16669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E47A4-F763-41F3-A12B-0D965E6FBD34}">
      <dsp:nvSpPr>
        <dsp:cNvPr id="0" name=""/>
        <dsp:cNvSpPr/>
      </dsp:nvSpPr>
      <dsp:spPr>
        <a:xfrm>
          <a:off x="0" y="3795567"/>
          <a:ext cx="8319868" cy="1723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Развитие навыков диалогической и монологической речи как составляющей коммуникативных УУД</a:t>
          </a:r>
          <a:endParaRPr lang="ru-RU" sz="2700" kern="1200" dirty="0"/>
        </a:p>
      </dsp:txBody>
      <dsp:txXfrm>
        <a:off x="1836367" y="3795567"/>
        <a:ext cx="6483500" cy="1723938"/>
      </dsp:txXfrm>
    </dsp:sp>
    <dsp:sp modelId="{034BEFAB-F400-47D1-A08A-543F4EDFEF06}">
      <dsp:nvSpPr>
        <dsp:cNvPr id="0" name=""/>
        <dsp:cNvSpPr/>
      </dsp:nvSpPr>
      <dsp:spPr>
        <a:xfrm>
          <a:off x="313631" y="3792664"/>
          <a:ext cx="1381497" cy="17297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BE27D-961C-49C4-A163-040D224E837E}">
      <dsp:nvSpPr>
        <dsp:cNvPr id="0" name=""/>
        <dsp:cNvSpPr/>
      </dsp:nvSpPr>
      <dsp:spPr>
        <a:xfrm>
          <a:off x="0" y="0"/>
          <a:ext cx="8319868" cy="1618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Оптимизация межличностного взаимодействия субъектов образовательного пространства</a:t>
          </a:r>
          <a:endParaRPr lang="ru-RU" sz="3200" kern="1200" dirty="0"/>
        </a:p>
      </dsp:txBody>
      <dsp:txXfrm>
        <a:off x="1825845" y="0"/>
        <a:ext cx="6494022" cy="1618721"/>
      </dsp:txXfrm>
    </dsp:sp>
    <dsp:sp modelId="{D9C9B59F-6B09-4989-9887-24953AA3ADB4}">
      <dsp:nvSpPr>
        <dsp:cNvPr id="0" name=""/>
        <dsp:cNvSpPr/>
      </dsp:nvSpPr>
      <dsp:spPr>
        <a:xfrm>
          <a:off x="404387" y="52627"/>
          <a:ext cx="1146727" cy="15074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993E0-4447-4762-8838-377759752BEB}">
      <dsp:nvSpPr>
        <dsp:cNvPr id="0" name=""/>
        <dsp:cNvSpPr/>
      </dsp:nvSpPr>
      <dsp:spPr>
        <a:xfrm>
          <a:off x="0" y="1948714"/>
          <a:ext cx="8319868" cy="1618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Повышение мотивации учащихся к изучению истории и обществознания с помощью ИКТ</a:t>
          </a:r>
          <a:endParaRPr lang="ru-RU" sz="3200" kern="1200" dirty="0"/>
        </a:p>
      </dsp:txBody>
      <dsp:txXfrm>
        <a:off x="1825845" y="1948714"/>
        <a:ext cx="6494022" cy="1618721"/>
      </dsp:txXfrm>
    </dsp:sp>
    <dsp:sp modelId="{EAE50F5E-50F3-4A7A-B3A0-BF85FFCA75B3}">
      <dsp:nvSpPr>
        <dsp:cNvPr id="0" name=""/>
        <dsp:cNvSpPr/>
      </dsp:nvSpPr>
      <dsp:spPr>
        <a:xfrm>
          <a:off x="519127" y="1780593"/>
          <a:ext cx="949463" cy="19549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E47A4-F763-41F3-A12B-0D965E6FBD34}">
      <dsp:nvSpPr>
        <dsp:cNvPr id="0" name=""/>
        <dsp:cNvSpPr/>
      </dsp:nvSpPr>
      <dsp:spPr>
        <a:xfrm>
          <a:off x="0" y="3897428"/>
          <a:ext cx="8319868" cy="1618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Мотивация как одна из составляющих успешного изучения немецкого языка</a:t>
          </a:r>
          <a:endParaRPr lang="ru-RU" sz="3200" kern="1200" dirty="0"/>
        </a:p>
      </dsp:txBody>
      <dsp:txXfrm>
        <a:off x="1825845" y="3897428"/>
        <a:ext cx="6494022" cy="1618721"/>
      </dsp:txXfrm>
    </dsp:sp>
    <dsp:sp modelId="{034BEFAB-F400-47D1-A08A-543F4EDFEF06}">
      <dsp:nvSpPr>
        <dsp:cNvPr id="0" name=""/>
        <dsp:cNvSpPr/>
      </dsp:nvSpPr>
      <dsp:spPr>
        <a:xfrm flipH="1">
          <a:off x="470996" y="3941062"/>
          <a:ext cx="1045724" cy="15314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DC43D-4B08-45E4-A643-027811CC3C34}">
      <dsp:nvSpPr>
        <dsp:cNvPr id="0" name=""/>
        <dsp:cNvSpPr/>
      </dsp:nvSpPr>
      <dsp:spPr>
        <a:xfrm>
          <a:off x="4178" y="86276"/>
          <a:ext cx="1927856" cy="9639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Monotype Corsiva" pitchFamily="66" charset="0"/>
            </a:rPr>
            <a:t>Областные конференции</a:t>
          </a:r>
          <a:endParaRPr lang="ru-RU" sz="2000" kern="1200" dirty="0">
            <a:latin typeface="Monotype Corsiva" pitchFamily="66" charset="0"/>
          </a:endParaRPr>
        </a:p>
      </dsp:txBody>
      <dsp:txXfrm>
        <a:off x="32410" y="114508"/>
        <a:ext cx="1871392" cy="907464"/>
      </dsp:txXfrm>
    </dsp:sp>
    <dsp:sp modelId="{AE9C74E6-F868-4764-BA18-6A5F836C9093}">
      <dsp:nvSpPr>
        <dsp:cNvPr id="0" name=""/>
        <dsp:cNvSpPr/>
      </dsp:nvSpPr>
      <dsp:spPr>
        <a:xfrm>
          <a:off x="196964" y="1050204"/>
          <a:ext cx="192785" cy="722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46"/>
              </a:lnTo>
              <a:lnTo>
                <a:pt x="192785" y="7229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B23C9-9E8B-4C47-B622-A53E5C7746DC}">
      <dsp:nvSpPr>
        <dsp:cNvPr id="0" name=""/>
        <dsp:cNvSpPr/>
      </dsp:nvSpPr>
      <dsp:spPr>
        <a:xfrm>
          <a:off x="389750" y="1291186"/>
          <a:ext cx="1542285" cy="963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i="1" kern="1200" baseline="0" dirty="0" smtClean="0">
              <a:solidFill>
                <a:schemeClr val="tx1"/>
              </a:solidFill>
              <a:latin typeface="Monotype Corsiva" panose="03010101010201010101" pitchFamily="66" charset="0"/>
            </a:rPr>
            <a:t>Участник </a:t>
          </a:r>
          <a:r>
            <a:rPr lang="en-US" sz="1050" b="0" i="1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VI </a:t>
          </a:r>
          <a:r>
            <a:rPr lang="ru-RU" sz="1050" b="0" i="1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Регионального фестиваля </a:t>
          </a:r>
          <a:r>
            <a:rPr lang="ru-RU" sz="1050" b="0" i="1" kern="12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неПрочитанных</a:t>
          </a:r>
          <a:r>
            <a:rPr lang="ru-RU" sz="1050" b="0" i="1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 книг </a:t>
          </a:r>
          <a:r>
            <a:rPr lang="ru-RU" sz="1050" i="1" kern="1200" baseline="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1050" i="1" kern="1200" baseline="0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rPr>
            <a:t>()Грозных ЛС)</a:t>
          </a:r>
        </a:p>
      </dsp:txBody>
      <dsp:txXfrm>
        <a:off x="417982" y="1319418"/>
        <a:ext cx="1485821" cy="907464"/>
      </dsp:txXfrm>
    </dsp:sp>
    <dsp:sp modelId="{635A2C91-DB7F-41AE-B23C-26C9DF36E710}">
      <dsp:nvSpPr>
        <dsp:cNvPr id="0" name=""/>
        <dsp:cNvSpPr/>
      </dsp:nvSpPr>
      <dsp:spPr>
        <a:xfrm>
          <a:off x="2413999" y="86276"/>
          <a:ext cx="2689225" cy="963928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Открытые уроки, </a:t>
          </a:r>
          <a:r>
            <a:rPr lang="ru-RU" sz="2000" kern="1200" dirty="0" err="1" smtClean="0"/>
            <a:t>педчтения</a:t>
          </a:r>
          <a:r>
            <a:rPr lang="ru-RU" sz="2000" kern="1200" dirty="0" smtClean="0"/>
            <a:t>, публикации</a:t>
          </a:r>
          <a:endParaRPr lang="ru-RU" sz="2000" kern="1200" dirty="0"/>
        </a:p>
      </dsp:txBody>
      <dsp:txXfrm>
        <a:off x="2442231" y="114508"/>
        <a:ext cx="2632761" cy="907464"/>
      </dsp:txXfrm>
    </dsp:sp>
    <dsp:sp modelId="{2B05E0EE-52A3-44CA-B9E8-53E4B0BB5FD3}">
      <dsp:nvSpPr>
        <dsp:cNvPr id="0" name=""/>
        <dsp:cNvSpPr/>
      </dsp:nvSpPr>
      <dsp:spPr>
        <a:xfrm>
          <a:off x="2682921" y="1050204"/>
          <a:ext cx="268922" cy="722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46"/>
              </a:lnTo>
              <a:lnTo>
                <a:pt x="268922" y="7229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2A519-01DD-4E3E-9ED9-F6E7413DED4B}">
      <dsp:nvSpPr>
        <dsp:cNvPr id="0" name=""/>
        <dsp:cNvSpPr/>
      </dsp:nvSpPr>
      <dsp:spPr>
        <a:xfrm>
          <a:off x="2951844" y="1291186"/>
          <a:ext cx="1916428" cy="963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Monotype Corsiva" pitchFamily="66" charset="0"/>
            </a:rPr>
            <a:t>Открытый урок по истории в 4 классе «Восточные  славяне» (Колмаков Р.П))</a:t>
          </a:r>
          <a:endParaRPr lang="ru-RU" sz="1050" kern="1200" dirty="0">
            <a:latin typeface="Monotype Corsiva" pitchFamily="66" charset="0"/>
          </a:endParaRPr>
        </a:p>
      </dsp:txBody>
      <dsp:txXfrm>
        <a:off x="2980076" y="1319418"/>
        <a:ext cx="1859964" cy="907464"/>
      </dsp:txXfrm>
    </dsp:sp>
    <dsp:sp modelId="{114482EA-01F6-4D25-AA08-9CD54B1ABB5A}">
      <dsp:nvSpPr>
        <dsp:cNvPr id="0" name=""/>
        <dsp:cNvSpPr/>
      </dsp:nvSpPr>
      <dsp:spPr>
        <a:xfrm>
          <a:off x="2682921" y="1050204"/>
          <a:ext cx="268922" cy="1927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856"/>
              </a:lnTo>
              <a:lnTo>
                <a:pt x="268922" y="19278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CF0B4-04C9-4744-AA94-AFB706C72DFE}">
      <dsp:nvSpPr>
        <dsp:cNvPr id="0" name=""/>
        <dsp:cNvSpPr/>
      </dsp:nvSpPr>
      <dsp:spPr>
        <a:xfrm>
          <a:off x="2951844" y="2496096"/>
          <a:ext cx="1917646" cy="963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Monotype Corsiva" pitchFamily="66" charset="0"/>
            </a:rPr>
            <a:t>Открытый урок по литературе в 4 классе «Идти дорогой доброты»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Monotype Corsiva" pitchFamily="66" charset="0"/>
            </a:rPr>
            <a:t>(Богданова Г.Л)</a:t>
          </a:r>
          <a:endParaRPr lang="ru-RU" sz="1050" kern="1200" dirty="0">
            <a:latin typeface="Monotype Corsiva" pitchFamily="66" charset="0"/>
          </a:endParaRPr>
        </a:p>
      </dsp:txBody>
      <dsp:txXfrm>
        <a:off x="2980076" y="2524328"/>
        <a:ext cx="1861182" cy="907464"/>
      </dsp:txXfrm>
    </dsp:sp>
    <dsp:sp modelId="{661C33CE-EECC-41E3-9DE1-B2F8D27B03A8}">
      <dsp:nvSpPr>
        <dsp:cNvPr id="0" name=""/>
        <dsp:cNvSpPr/>
      </dsp:nvSpPr>
      <dsp:spPr>
        <a:xfrm>
          <a:off x="2682921" y="1050204"/>
          <a:ext cx="268922" cy="3100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0321"/>
              </a:lnTo>
              <a:lnTo>
                <a:pt x="268922" y="31003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445D7-0FE1-4FD9-A8E3-C8A910B3EF60}">
      <dsp:nvSpPr>
        <dsp:cNvPr id="0" name=""/>
        <dsp:cNvSpPr/>
      </dsp:nvSpPr>
      <dsp:spPr>
        <a:xfrm>
          <a:off x="2951844" y="3701007"/>
          <a:ext cx="1974325" cy="899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Monotype Corsiva" panose="03010101010201010101" pitchFamily="66" charset="0"/>
              <a:cs typeface="Times New Roman" pitchFamily="18" charset="0"/>
            </a:rPr>
            <a:t>Статья на тему : «Опыт работы школьного МО» Фестиваль «Открытый урок»  (Грозных Л.С.)</a:t>
          </a:r>
          <a:endParaRPr lang="ru-RU" sz="1050" kern="1200" dirty="0">
            <a:latin typeface="Monotype Corsiva" pitchFamily="66" charset="0"/>
          </a:endParaRPr>
        </a:p>
      </dsp:txBody>
      <dsp:txXfrm>
        <a:off x="2978176" y="3727339"/>
        <a:ext cx="1921661" cy="846372"/>
      </dsp:txXfrm>
    </dsp:sp>
    <dsp:sp modelId="{AE3FAD0B-C5CE-4613-A269-EE9747F01D8F}">
      <dsp:nvSpPr>
        <dsp:cNvPr id="0" name=""/>
        <dsp:cNvSpPr/>
      </dsp:nvSpPr>
      <dsp:spPr>
        <a:xfrm>
          <a:off x="5585188" y="86276"/>
          <a:ext cx="2740274" cy="96392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Международные конференции:</a:t>
          </a:r>
          <a:endParaRPr lang="ru-RU" sz="2000" kern="1200" dirty="0"/>
        </a:p>
      </dsp:txBody>
      <dsp:txXfrm>
        <a:off x="5613420" y="114508"/>
        <a:ext cx="2683810" cy="907464"/>
      </dsp:txXfrm>
    </dsp:sp>
    <dsp:sp modelId="{66147BAD-89BD-4F4F-8101-F174A88E50FA}">
      <dsp:nvSpPr>
        <dsp:cNvPr id="0" name=""/>
        <dsp:cNvSpPr/>
      </dsp:nvSpPr>
      <dsp:spPr>
        <a:xfrm>
          <a:off x="5859216" y="1050204"/>
          <a:ext cx="274027" cy="877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724"/>
              </a:lnTo>
              <a:lnTo>
                <a:pt x="274027" y="8777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6C208-B7B8-494F-9DB1-6025D81B91DB}">
      <dsp:nvSpPr>
        <dsp:cNvPr id="0" name=""/>
        <dsp:cNvSpPr/>
      </dsp:nvSpPr>
      <dsp:spPr>
        <a:xfrm>
          <a:off x="6133243" y="1291186"/>
          <a:ext cx="1939053" cy="1273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Monotype Corsiva" pitchFamily="66" charset="0"/>
            </a:rPr>
            <a:t>Участник Международной научно- практической конференции «Формирование ценностного отношения к историческому прошлому – основа гражданско- патриотического и духовно-нравственного воспитания» –Грозных Л.С</a:t>
          </a:r>
          <a:endParaRPr lang="ru-RU" sz="1050" kern="1200" dirty="0">
            <a:latin typeface="Monotype Corsiva" pitchFamily="66" charset="0"/>
          </a:endParaRPr>
        </a:p>
      </dsp:txBody>
      <dsp:txXfrm>
        <a:off x="6170542" y="1328485"/>
        <a:ext cx="1864455" cy="11988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04285-1507-4411-888C-9F3495026005}">
      <dsp:nvSpPr>
        <dsp:cNvPr id="0" name=""/>
        <dsp:cNvSpPr/>
      </dsp:nvSpPr>
      <dsp:spPr>
        <a:xfrm>
          <a:off x="0" y="62508"/>
          <a:ext cx="7786742" cy="486671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9F331-EA0C-4FCB-AD16-DD6BEF352902}">
      <dsp:nvSpPr>
        <dsp:cNvPr id="0" name=""/>
        <dsp:cNvSpPr/>
      </dsp:nvSpPr>
      <dsp:spPr>
        <a:xfrm>
          <a:off x="766994" y="3650142"/>
          <a:ext cx="179095" cy="1790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0A167-7DC1-4624-B896-1A658387D33A}">
      <dsp:nvSpPr>
        <dsp:cNvPr id="0" name=""/>
        <dsp:cNvSpPr/>
      </dsp:nvSpPr>
      <dsp:spPr>
        <a:xfrm>
          <a:off x="285755" y="3739690"/>
          <a:ext cx="2161636" cy="1158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99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85755" y="3739690"/>
        <a:ext cx="2161636" cy="1158277"/>
      </dsp:txXfrm>
    </dsp:sp>
    <dsp:sp modelId="{4580E8BF-2F95-49EC-8041-2BBF7EE8121A}">
      <dsp:nvSpPr>
        <dsp:cNvPr id="0" name=""/>
        <dsp:cNvSpPr/>
      </dsp:nvSpPr>
      <dsp:spPr>
        <a:xfrm>
          <a:off x="1736443" y="2718653"/>
          <a:ext cx="280322" cy="2803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A97F8-293A-4C42-BAA6-D94C1165B8DD}">
      <dsp:nvSpPr>
        <dsp:cNvPr id="0" name=""/>
        <dsp:cNvSpPr/>
      </dsp:nvSpPr>
      <dsp:spPr>
        <a:xfrm>
          <a:off x="288032" y="3888423"/>
          <a:ext cx="2885559" cy="844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37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Monotype Corsiva" pitchFamily="66" charset="0"/>
            </a:rPr>
            <a:t> Особенности ФГОС ООО в преподавании иностранного языка ( </a:t>
          </a:r>
          <a:r>
            <a:rPr lang="ru-RU" sz="2000" kern="1200" dirty="0" err="1" smtClean="0">
              <a:latin typeface="Monotype Corsiva" pitchFamily="66" charset="0"/>
            </a:rPr>
            <a:t>Пересмехина</a:t>
          </a:r>
          <a:r>
            <a:rPr lang="ru-RU" sz="2000" kern="1200" dirty="0" smtClean="0">
              <a:latin typeface="Monotype Corsiva" pitchFamily="66" charset="0"/>
            </a:rPr>
            <a:t> Е.В.)</a:t>
          </a:r>
          <a:endParaRPr lang="ru-RU" sz="2000" kern="1200" dirty="0">
            <a:latin typeface="Monotype Corsiva" pitchFamily="66" charset="0"/>
          </a:endParaRPr>
        </a:p>
      </dsp:txBody>
      <dsp:txXfrm>
        <a:off x="288032" y="3888423"/>
        <a:ext cx="2885559" cy="844005"/>
      </dsp:txXfrm>
    </dsp:sp>
    <dsp:sp modelId="{FDF50A56-6353-4A0D-8B29-7DC4849E65DB}">
      <dsp:nvSpPr>
        <dsp:cNvPr id="0" name=""/>
        <dsp:cNvSpPr/>
      </dsp:nvSpPr>
      <dsp:spPr>
        <a:xfrm>
          <a:off x="2982322" y="1975992"/>
          <a:ext cx="373763" cy="3737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789BE-3FE6-4648-918A-A132DB9EDDB9}">
      <dsp:nvSpPr>
        <dsp:cNvPr id="0" name=""/>
        <dsp:cNvSpPr/>
      </dsp:nvSpPr>
      <dsp:spPr>
        <a:xfrm>
          <a:off x="2592293" y="2376266"/>
          <a:ext cx="4112074" cy="1004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05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Monotype Corsiva" pitchFamily="66" charset="0"/>
            </a:rPr>
            <a:t>Развитие внутренних ресурсов образовательной организации для обеспечения качества образования (Грозных Л.С)</a:t>
          </a:r>
          <a:endParaRPr lang="ru-RU" sz="1900" kern="1200" dirty="0">
            <a:latin typeface="Monotype Corsiva" pitchFamily="66" charset="0"/>
          </a:endParaRPr>
        </a:p>
      </dsp:txBody>
      <dsp:txXfrm>
        <a:off x="2592293" y="2376266"/>
        <a:ext cx="4112074" cy="1004052"/>
      </dsp:txXfrm>
    </dsp:sp>
    <dsp:sp modelId="{B47A3E6B-2A8D-4B61-B13A-AE34C675868E}">
      <dsp:nvSpPr>
        <dsp:cNvPr id="0" name=""/>
        <dsp:cNvSpPr/>
      </dsp:nvSpPr>
      <dsp:spPr>
        <a:xfrm>
          <a:off x="4430656" y="1395880"/>
          <a:ext cx="482778" cy="4827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A885F-F11E-4E1B-AFA5-A15BACD9B946}">
      <dsp:nvSpPr>
        <dsp:cNvPr id="0" name=""/>
        <dsp:cNvSpPr/>
      </dsp:nvSpPr>
      <dsp:spPr>
        <a:xfrm>
          <a:off x="4400583" y="1637269"/>
          <a:ext cx="2100271" cy="3260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814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latin typeface="Monotype Corsiva" pitchFamily="66" charset="0"/>
          </a:endParaRPr>
        </a:p>
      </dsp:txBody>
      <dsp:txXfrm>
        <a:off x="4400583" y="1637269"/>
        <a:ext cx="2100271" cy="3260698"/>
      </dsp:txXfrm>
    </dsp:sp>
    <dsp:sp modelId="{CF779285-57F5-4E5E-92E9-B826718F599A}">
      <dsp:nvSpPr>
        <dsp:cNvPr id="0" name=""/>
        <dsp:cNvSpPr/>
      </dsp:nvSpPr>
      <dsp:spPr>
        <a:xfrm>
          <a:off x="5921817" y="1008490"/>
          <a:ext cx="615152" cy="6151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DCB4B-A3B7-492E-B263-5D46F098E4FA}">
      <dsp:nvSpPr>
        <dsp:cNvPr id="0" name=""/>
        <dsp:cNvSpPr/>
      </dsp:nvSpPr>
      <dsp:spPr>
        <a:xfrm>
          <a:off x="6229393" y="1316066"/>
          <a:ext cx="1557348" cy="3581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957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latin typeface="Monotype Corsiva" pitchFamily="66" charset="0"/>
          </a:endParaRPr>
        </a:p>
      </dsp:txBody>
      <dsp:txXfrm>
        <a:off x="6229393" y="1316066"/>
        <a:ext cx="1557348" cy="3581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AF16A2-EE03-4A45-88CD-8EBBBB153EBC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F15113-973D-45F3-B7D6-7C1844A9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396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DF6D-B68C-4EC1-B7C2-932EA4C825BB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11036-3245-413A-B9BF-791EAB5D3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8211-EB01-4C16-93D8-B0F5C6C5E502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8D790-DDDB-4EDC-A50E-7D8F142FF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A8237-6D83-4176-BF2D-4BEEA1FD0894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8845A-C18B-4334-93D3-4158F622D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C190-EE30-4DFE-9E56-BC2A08D0EA09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17D96-4BC3-40E6-8D35-F1E564927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CC51E-B337-490C-B454-23C08FB4A02E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1EC93-0EC5-4548-B98A-BF6A7D4D9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2B95-B37E-4756-861A-19F2AACB8542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0265A-00E1-4EC2-A44E-A531B3E48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B8DC-A612-4F5B-B11F-288A66BE2865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FE284-94ED-4AB2-BEB5-38593EC0D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611BF-8CA4-4858-9A67-8C73D410999F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F9C7A-87F9-44BC-85DD-A2ED1E429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D2A2-775E-48FD-AE73-665BC058089A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FDAA-EE5A-4E40-A537-D4DD40D92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35CF4-FC5D-453D-AF5B-420F2A303B4C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BDDD-41EB-49E4-9FDB-2033C9466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373D-FBFC-4957-802F-B000FB345E16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E55D1-01AF-4C9A-BEE3-7B4F66483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79A96C-D5A7-4E07-8FEC-8F0C02659CBB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08D946-0802-42E7-A911-FEE30C880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487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2015-2016 учебный год.</a:t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Классная работа.</a:t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Методическое объединение учителей гуманитарного цикла МБОУ СОШ №5 на тему:</a:t>
            </a: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«Взаимодействие - необходимое условие для успешного формирования и развития </a:t>
            </a: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УУД учащихся </a:t>
            </a:r>
            <a:endParaRPr lang="ru-RU" sz="4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Темы самообразования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82376459"/>
              </p:ext>
            </p:extLst>
          </p:nvPr>
        </p:nvGraphicFramePr>
        <p:xfrm>
          <a:off x="428596" y="1000108"/>
          <a:ext cx="8319868" cy="5525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Распространение передового педагогического опыта учителей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74956"/>
              </p:ext>
            </p:extLst>
          </p:nvPr>
        </p:nvGraphicFramePr>
        <p:xfrm>
          <a:off x="457200" y="1600200"/>
          <a:ext cx="8329642" cy="468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Имеет право учить тот, </a:t>
            </a:r>
            <a:br>
              <a:rPr lang="ru-RU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кто сам учится</a:t>
            </a:r>
            <a:endParaRPr lang="ru-RU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92415522"/>
              </p:ext>
            </p:extLst>
          </p:nvPr>
        </p:nvGraphicFramePr>
        <p:xfrm>
          <a:off x="899592" y="1412776"/>
          <a:ext cx="778674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ки\Неделя наук 2016\P20100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5"/>
          <a:stretch/>
        </p:blipFill>
        <p:spPr bwMode="auto">
          <a:xfrm>
            <a:off x="2345531" y="188640"/>
            <a:ext cx="6338150" cy="39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 rot="-1018685">
            <a:off x="82436" y="784348"/>
            <a:ext cx="42592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Неделя наук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2015-2016год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4429125" y="4071938"/>
            <a:ext cx="44291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Высота нравственной культуры человека определяется отношением к литературе.</a:t>
            </a:r>
          </a:p>
          <a:p>
            <a:pPr algn="r"/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М. Горький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8601892" cy="146304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Сей праздник память сохранит,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Останется потомству.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Приятно время провели 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В забавах и знакомствах.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41" name="Picture 1" descr="C:\Users\кбп\Desktop\бал\SAM_4690.JPG"/>
          <p:cNvPicPr>
            <a:picLocks noChangeAspect="1" noChangeArrowheads="1"/>
          </p:cNvPicPr>
          <p:nvPr/>
        </p:nvPicPr>
        <p:blipFill>
          <a:blip r:embed="rId2" cstate="print"/>
          <a:srcRect l="3762" t="25416" r="-1904"/>
          <a:stretch>
            <a:fillRect/>
          </a:stretch>
        </p:blipFill>
        <p:spPr bwMode="auto">
          <a:xfrm>
            <a:off x="509451" y="1600515"/>
            <a:ext cx="8383029" cy="44468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805264"/>
            <a:ext cx="561662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Segoe Script" pitchFamily="34" charset="0"/>
              </a:rPr>
              <a:t>Литературный бал</a:t>
            </a:r>
            <a:endParaRPr lang="ru-RU" sz="3600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Мои документы\Мои рисунки\img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224135" cy="1744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835696" y="2276872"/>
            <a:ext cx="73083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Руководитель ШМО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–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</a:rPr>
              <a:t>Грозных Лариса Сергеевна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, учитель русского языка и литературы, стаж  работы-22 года, руководитель кружка «Поисковый»; </a:t>
            </a: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Колмаков Роман Петрович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 – учитель первой квалификационной категории, стаж работы –  лет, руководитель секции «Рукопашный бой»;</a:t>
            </a: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Пересмехина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Елена Владимировна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категория: соответствие занимаемой должности,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стаж работы – 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7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лет, руководитель кружка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«Творим вместе»</a:t>
            </a: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Calibri" pitchFamily="34" charset="0"/>
              </a:rPr>
              <a:t>Наймушина Наталья Николаевна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–категория: соответствие занимаемой должности,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стаж работы – 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15 лет;</a:t>
            </a:r>
          </a:p>
          <a:p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</a:rPr>
              <a:t>Солянко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</a:rPr>
              <a:t>  Надежда Геннадьевна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– учитель высшей квалификационной категории; стаж работы –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40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лет;</a:t>
            </a:r>
          </a:p>
          <a:p>
            <a:r>
              <a:rPr lang="ru-RU" dirty="0" smtClean="0">
                <a:solidFill>
                  <a:srgbClr val="FFFF00"/>
                </a:solidFill>
                <a:latin typeface="Calibri" pitchFamily="34" charset="0"/>
              </a:rPr>
              <a:t>Богданова Галина Леонидовна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– учитель высшей квалификационной категории; стаж работы – 17 лет;</a:t>
            </a:r>
          </a:p>
          <a:p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кбп\Desktop\Новая папка (2)\v80gxhJQYZQ.jpg"/>
          <p:cNvPicPr>
            <a:picLocks noChangeAspect="1" noChangeArrowheads="1"/>
          </p:cNvPicPr>
          <p:nvPr/>
        </p:nvPicPr>
        <p:blipFill>
          <a:blip r:embed="rId3" cstate="print"/>
          <a:srcRect l="26348" t="6581" r="27543"/>
          <a:stretch>
            <a:fillRect/>
          </a:stretch>
        </p:blipFill>
        <p:spPr bwMode="auto">
          <a:xfrm>
            <a:off x="179512" y="1268760"/>
            <a:ext cx="1440160" cy="4381040"/>
          </a:xfrm>
          <a:prstGeom prst="rect">
            <a:avLst/>
          </a:prstGeom>
          <a:noFill/>
        </p:spPr>
      </p:pic>
      <p:pic>
        <p:nvPicPr>
          <p:cNvPr id="1027" name="Picture 3" descr="C:\Users\кбп\Desktop\Новая папка (2)\s82915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7704"/>
            <a:ext cx="1152128" cy="1735133"/>
          </a:xfrm>
          <a:prstGeom prst="rect">
            <a:avLst/>
          </a:prstGeom>
          <a:noFill/>
        </p:spPr>
      </p:pic>
      <p:pic>
        <p:nvPicPr>
          <p:cNvPr id="1028" name="Picture 4" descr="C:\Users\кбп\Desktop\фото\школа\1 сентября\1 сентября 2012\DSC_0292.JPG"/>
          <p:cNvPicPr>
            <a:picLocks noChangeAspect="1" noChangeArrowheads="1"/>
          </p:cNvPicPr>
          <p:nvPr/>
        </p:nvPicPr>
        <p:blipFill>
          <a:blip r:embed="rId5" cstate="print"/>
          <a:srcRect l="9029" t="27686" r="2329"/>
          <a:stretch>
            <a:fillRect/>
          </a:stretch>
        </p:blipFill>
        <p:spPr bwMode="auto">
          <a:xfrm>
            <a:off x="4572000" y="188640"/>
            <a:ext cx="1440160" cy="1762303"/>
          </a:xfrm>
          <a:prstGeom prst="rect">
            <a:avLst/>
          </a:prstGeom>
          <a:noFill/>
        </p:spPr>
      </p:pic>
      <p:pic>
        <p:nvPicPr>
          <p:cNvPr id="1029" name="Picture 5" descr="C:\Users\кбп\Desktop\фото\школа\1 сентября\1 сентября 2012\DSC_0270.JPG"/>
          <p:cNvPicPr>
            <a:picLocks noChangeAspect="1" noChangeArrowheads="1"/>
          </p:cNvPicPr>
          <p:nvPr/>
        </p:nvPicPr>
        <p:blipFill>
          <a:blip r:embed="rId6" cstate="print"/>
          <a:srcRect l="12832" t="25379" r="69223" b="38475"/>
          <a:stretch>
            <a:fillRect/>
          </a:stretch>
        </p:blipFill>
        <p:spPr bwMode="auto">
          <a:xfrm>
            <a:off x="3059832" y="188640"/>
            <a:ext cx="1368152" cy="1837233"/>
          </a:xfrm>
          <a:prstGeom prst="rect">
            <a:avLst/>
          </a:prstGeom>
          <a:noFill/>
        </p:spPr>
      </p:pic>
      <p:pic>
        <p:nvPicPr>
          <p:cNvPr id="1030" name="Picture 6" descr="C:\Users\кбп\Desktop\SAM_36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152049"/>
            <a:ext cx="1217119" cy="183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3"/>
          <p:cNvGrpSpPr>
            <a:grpSpLocks noChangeAspect="1"/>
          </p:cNvGrpSpPr>
          <p:nvPr/>
        </p:nvGrpSpPr>
        <p:grpSpPr bwMode="auto">
          <a:xfrm>
            <a:off x="251536" y="857250"/>
            <a:ext cx="8892427" cy="5229163"/>
            <a:chOff x="1149" y="1488"/>
            <a:chExt cx="8549" cy="4570"/>
          </a:xfrm>
        </p:grpSpPr>
        <p:sp>
          <p:nvSpPr>
            <p:cNvPr id="16393" name="AutoShape 14"/>
            <p:cNvSpPr>
              <a:spLocks noChangeAspect="1" noChangeArrowheads="1"/>
            </p:cNvSpPr>
            <p:nvPr/>
          </p:nvSpPr>
          <p:spPr bwMode="auto">
            <a:xfrm>
              <a:off x="2281" y="1738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5071" name="Text Box 15"/>
            <p:cNvSpPr txBox="1">
              <a:spLocks noChangeArrowheads="1"/>
            </p:cNvSpPr>
            <p:nvPr/>
          </p:nvSpPr>
          <p:spPr bwMode="auto">
            <a:xfrm>
              <a:off x="3311" y="1488"/>
              <a:ext cx="4327" cy="131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66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Направления </a:t>
              </a:r>
              <a:r>
                <a:rPr lang="ru-RU" sz="2800" dirty="0" smtClean="0">
                  <a:solidFill>
                    <a:srgbClr val="66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деятельности работы </a:t>
              </a:r>
              <a:r>
                <a:rPr lang="ru-RU" sz="2800" dirty="0">
                  <a:solidFill>
                    <a:srgbClr val="66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ШМО </a:t>
              </a:r>
              <a:r>
                <a:rPr lang="ru-RU" sz="2800" dirty="0" smtClean="0">
                  <a:solidFill>
                    <a:srgbClr val="66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гуманитарного цикла</a:t>
              </a:r>
              <a:endParaRPr lang="ru-RU" sz="28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16395" name="Line 16"/>
            <p:cNvSpPr>
              <a:spLocks noChangeShapeType="1"/>
            </p:cNvSpPr>
            <p:nvPr/>
          </p:nvSpPr>
          <p:spPr bwMode="auto">
            <a:xfrm flipH="1">
              <a:off x="2987" y="2853"/>
              <a:ext cx="1835" cy="69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Line 17"/>
            <p:cNvSpPr>
              <a:spLocks noChangeShapeType="1"/>
            </p:cNvSpPr>
            <p:nvPr/>
          </p:nvSpPr>
          <p:spPr bwMode="auto">
            <a:xfrm>
              <a:off x="5669" y="2853"/>
              <a:ext cx="0" cy="83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Line 18"/>
            <p:cNvSpPr>
              <a:spLocks noChangeShapeType="1"/>
            </p:cNvSpPr>
            <p:nvPr/>
          </p:nvSpPr>
          <p:spPr bwMode="auto">
            <a:xfrm>
              <a:off x="6951" y="2862"/>
              <a:ext cx="1694" cy="69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5" name="Text Box 19"/>
            <p:cNvSpPr txBox="1">
              <a:spLocks noChangeArrowheads="1"/>
            </p:cNvSpPr>
            <p:nvPr/>
          </p:nvSpPr>
          <p:spPr bwMode="auto">
            <a:xfrm>
              <a:off x="1149" y="3358"/>
              <a:ext cx="1786" cy="69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0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Повышение квалификации</a:t>
              </a:r>
            </a:p>
          </p:txBody>
        </p:sp>
        <p:sp>
          <p:nvSpPr>
            <p:cNvPr id="45076" name="Text Box 20"/>
            <p:cNvSpPr txBox="1">
              <a:spLocks noChangeArrowheads="1"/>
            </p:cNvSpPr>
            <p:nvPr/>
          </p:nvSpPr>
          <p:spPr bwMode="auto">
            <a:xfrm>
              <a:off x="5715" y="4859"/>
              <a:ext cx="3297" cy="82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Работа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с интеллектуально   одаренными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 учащимися</a:t>
              </a:r>
            </a:p>
          </p:txBody>
        </p:sp>
        <p:sp>
          <p:nvSpPr>
            <p:cNvPr id="45077" name="Text Box 21"/>
            <p:cNvSpPr txBox="1">
              <a:spLocks noChangeArrowheads="1"/>
            </p:cNvSpPr>
            <p:nvPr/>
          </p:nvSpPr>
          <p:spPr bwMode="auto">
            <a:xfrm>
              <a:off x="7033" y="3547"/>
              <a:ext cx="2665" cy="113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2000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Культурологические аспекты в изучении </a:t>
              </a:r>
              <a:r>
                <a:rPr lang="ru-RU" sz="2000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предметов гуманитарного цикла</a:t>
              </a:r>
              <a:endParaRPr lang="ru-RU" sz="20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endParaRPr>
            </a:p>
          </p:txBody>
        </p:sp>
      </p:grpSp>
      <p:pic>
        <p:nvPicPr>
          <p:cNvPr id="16387" name="Picture 24" descr="ED0001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404813"/>
            <a:ext cx="1893888" cy="16621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857250" y="4714875"/>
            <a:ext cx="3000375" cy="946373"/>
          </a:xfrm>
          <a:prstGeom prst="rect">
            <a:avLst/>
          </a:prstGeom>
          <a:solidFill>
            <a:srgbClr val="FFFFFF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Внедрение информационных технологий  в учебный процесс</a:t>
            </a:r>
          </a:p>
        </p:txBody>
      </p:sp>
      <p:pic>
        <p:nvPicPr>
          <p:cNvPr id="16390" name="Рисунок 14" descr="Пер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1928813" cy="207168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6391" name="Line 16"/>
          <p:cNvSpPr>
            <a:spLocks noChangeShapeType="1"/>
          </p:cNvSpPr>
          <p:nvPr/>
        </p:nvSpPr>
        <p:spPr bwMode="auto">
          <a:xfrm flipH="1">
            <a:off x="2428875" y="2428875"/>
            <a:ext cx="1785938" cy="22145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6"/>
          <p:cNvSpPr>
            <a:spLocks noChangeShapeType="1"/>
          </p:cNvSpPr>
          <p:nvPr/>
        </p:nvSpPr>
        <p:spPr bwMode="auto">
          <a:xfrm>
            <a:off x="5572125" y="2357438"/>
            <a:ext cx="928688" cy="2286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563888" y="3375715"/>
            <a:ext cx="2390353" cy="981756"/>
          </a:xfrm>
          <a:prstGeom prst="rect">
            <a:avLst/>
          </a:prstGeom>
          <a:solidFill>
            <a:srgbClr val="FFFFFF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Мониторинг  развития УУД, качества образования</a:t>
            </a:r>
            <a:endParaRPr lang="ru-RU" sz="2000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71736" y="857250"/>
            <a:ext cx="9071963" cy="5229163"/>
            <a:chOff x="1007" y="1488"/>
            <a:chExt cx="8690" cy="4570"/>
          </a:xfrm>
        </p:grpSpPr>
        <p:sp>
          <p:nvSpPr>
            <p:cNvPr id="16393" name="AutoShape 14"/>
            <p:cNvSpPr>
              <a:spLocks noChangeAspect="1" noChangeArrowheads="1"/>
            </p:cNvSpPr>
            <p:nvPr/>
          </p:nvSpPr>
          <p:spPr bwMode="auto">
            <a:xfrm>
              <a:off x="2281" y="1738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5071" name="Text Box 15"/>
            <p:cNvSpPr txBox="1">
              <a:spLocks noChangeArrowheads="1"/>
            </p:cNvSpPr>
            <p:nvPr/>
          </p:nvSpPr>
          <p:spPr bwMode="auto">
            <a:xfrm>
              <a:off x="3311" y="1488"/>
              <a:ext cx="4327" cy="131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 smtClean="0">
                  <a:solidFill>
                    <a:srgbClr val="66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Направления внеурочной  деятельности работы </a:t>
              </a:r>
              <a:r>
                <a:rPr lang="ru-RU" sz="2800" dirty="0">
                  <a:solidFill>
                    <a:srgbClr val="66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ШМО </a:t>
              </a:r>
              <a:r>
                <a:rPr lang="ru-RU" sz="2800" dirty="0" smtClean="0">
                  <a:solidFill>
                    <a:srgbClr val="66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гуманитарного цикла</a:t>
              </a:r>
              <a:endParaRPr lang="ru-RU" sz="28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16395" name="Line 16"/>
            <p:cNvSpPr>
              <a:spLocks noChangeShapeType="1"/>
            </p:cNvSpPr>
            <p:nvPr/>
          </p:nvSpPr>
          <p:spPr bwMode="auto">
            <a:xfrm flipH="1">
              <a:off x="2987" y="2853"/>
              <a:ext cx="1835" cy="69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Line 17"/>
            <p:cNvSpPr>
              <a:spLocks noChangeShapeType="1"/>
            </p:cNvSpPr>
            <p:nvPr/>
          </p:nvSpPr>
          <p:spPr bwMode="auto">
            <a:xfrm>
              <a:off x="6283" y="2852"/>
              <a:ext cx="0" cy="83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5" name="Text Box 19"/>
            <p:cNvSpPr txBox="1">
              <a:spLocks noChangeArrowheads="1"/>
            </p:cNvSpPr>
            <p:nvPr/>
          </p:nvSpPr>
          <p:spPr bwMode="auto">
            <a:xfrm>
              <a:off x="1007" y="3688"/>
              <a:ext cx="2862" cy="55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0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Курсы по русскому языку </a:t>
              </a:r>
              <a:r>
                <a:rPr lang="ru-RU" sz="1900" dirty="0" err="1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Солянко</a:t>
              </a:r>
              <a:r>
                <a:rPr lang="ru-RU" sz="1900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 Н.Г., Грозных Л.С.</a:t>
              </a:r>
              <a:endParaRPr lang="ru-RU" sz="19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5076" name="Text Box 20"/>
            <p:cNvSpPr txBox="1">
              <a:spLocks noChangeArrowheads="1"/>
            </p:cNvSpPr>
            <p:nvPr/>
          </p:nvSpPr>
          <p:spPr bwMode="auto">
            <a:xfrm>
              <a:off x="6400" y="4797"/>
              <a:ext cx="3297" cy="38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Поисковый отряд Грозных Л.С.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endParaRPr>
            </a:p>
          </p:txBody>
        </p:sp>
      </p:grpSp>
      <p:pic>
        <p:nvPicPr>
          <p:cNvPr id="16387" name="Picture 24" descr="ED0001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404813"/>
            <a:ext cx="1893888" cy="16621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857250" y="4714875"/>
            <a:ext cx="3000375" cy="1018381"/>
          </a:xfrm>
          <a:prstGeom prst="rect">
            <a:avLst/>
          </a:prstGeom>
          <a:solidFill>
            <a:srgbClr val="FFFFFF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Творим вместе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Пересмехина</a:t>
            </a:r>
            <a:r>
              <a:rPr lang="ru-RU" sz="20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Е.В.</a:t>
            </a:r>
            <a:endParaRPr lang="ru-RU" sz="2000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4329482" y="3378109"/>
            <a:ext cx="2500313" cy="785812"/>
          </a:xfrm>
          <a:prstGeom prst="rect">
            <a:avLst/>
          </a:prstGeom>
          <a:solidFill>
            <a:srgbClr val="FFFFFF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Рукопашный бой </a:t>
            </a:r>
            <a:r>
              <a:rPr lang="ru-RU" sz="20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Колмаков</a:t>
            </a:r>
            <a:r>
              <a:rPr lang="ru-RU" sz="20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Р.П.</a:t>
            </a:r>
            <a:endParaRPr lang="ru-RU" sz="2000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6390" name="Рисунок 14" descr="Пер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1928813" cy="207168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6391" name="Line 16"/>
          <p:cNvSpPr>
            <a:spLocks noChangeShapeType="1"/>
          </p:cNvSpPr>
          <p:nvPr/>
        </p:nvSpPr>
        <p:spPr bwMode="auto">
          <a:xfrm flipH="1">
            <a:off x="2699792" y="2460664"/>
            <a:ext cx="1785938" cy="22145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6"/>
          <p:cNvSpPr>
            <a:spLocks noChangeShapeType="1"/>
          </p:cNvSpPr>
          <p:nvPr/>
        </p:nvSpPr>
        <p:spPr bwMode="auto">
          <a:xfrm>
            <a:off x="6994197" y="2353246"/>
            <a:ext cx="928688" cy="2286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66035657"/>
              </p:ext>
            </p:extLst>
          </p:nvPr>
        </p:nvGraphicFramePr>
        <p:xfrm>
          <a:off x="214282" y="571480"/>
          <a:ext cx="892971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Фестиваль «Юные интеллектуалы Среднего Урала» (участники и победители школьного уровня)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i="1" dirty="0"/>
          </a:p>
        </p:txBody>
      </p:sp>
      <p:sp>
        <p:nvSpPr>
          <p:cNvPr id="4" name="Овал 3"/>
          <p:cNvSpPr/>
          <p:nvPr/>
        </p:nvSpPr>
        <p:spPr>
          <a:xfrm>
            <a:off x="0" y="1988840"/>
            <a:ext cx="2411760" cy="21602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Русский язык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5076056" y="2060848"/>
            <a:ext cx="2232248" cy="223224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Литература 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2843808" y="4221088"/>
            <a:ext cx="2448272" cy="24482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Английский язык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708920"/>
            <a:ext cx="2232248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12 человек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2708920"/>
            <a:ext cx="2195736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15 человек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5157192"/>
            <a:ext cx="2952328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 человек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Фестиваль «Юные интеллектуалы Среднего Урала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i="1" dirty="0"/>
          </a:p>
        </p:txBody>
      </p:sp>
      <p:sp>
        <p:nvSpPr>
          <p:cNvPr id="4" name="Овал 3"/>
          <p:cNvSpPr/>
          <p:nvPr/>
        </p:nvSpPr>
        <p:spPr>
          <a:xfrm>
            <a:off x="0" y="1988840"/>
            <a:ext cx="2411760" cy="21602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История 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4722730" y="2089886"/>
            <a:ext cx="2232248" cy="223224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Общество-знание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2843808" y="4221088"/>
            <a:ext cx="2448272" cy="24482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Немецкий</a:t>
            </a:r>
          </a:p>
          <a:p>
            <a:pPr algn="ctr"/>
            <a:r>
              <a:rPr lang="ru-RU" sz="2400" dirty="0" smtClean="0"/>
              <a:t>язык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2690068"/>
            <a:ext cx="2304256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6 человек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2737958"/>
            <a:ext cx="237626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6</a:t>
            </a:r>
            <a:r>
              <a:rPr lang="ru-RU" sz="4000" dirty="0" smtClean="0"/>
              <a:t> человек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18881" y="5128021"/>
            <a:ext cx="2952328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1</a:t>
            </a:r>
            <a:r>
              <a:rPr lang="ru-RU" sz="4000" dirty="0" smtClean="0"/>
              <a:t> человек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/>
          <a:lstStyle/>
          <a:p>
            <a:pPr algn="r" eaLnBrk="1" hangingPunct="1"/>
            <a:r>
              <a:rPr lang="ru-RU" sz="3100" b="1" i="1" smtClean="0">
                <a:solidFill>
                  <a:schemeClr val="bg1"/>
                </a:solidFill>
                <a:latin typeface="Comic Sans MS" pitchFamily="66" charset="0"/>
              </a:rPr>
              <a:t>Кто  развивается,</a:t>
            </a:r>
            <a:br>
              <a:rPr lang="ru-RU" sz="3100" b="1" i="1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100" b="1" i="1" smtClean="0">
                <a:solidFill>
                  <a:schemeClr val="bg1"/>
                </a:solidFill>
                <a:latin typeface="Comic Sans MS" pitchFamily="66" charset="0"/>
              </a:rPr>
              <a:t>тот интересен </a:t>
            </a:r>
            <a:r>
              <a:rPr lang="ru-RU" sz="3100" i="1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3100" i="1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100" b="1" i="1" smtClean="0">
                <a:solidFill>
                  <a:schemeClr val="bg1"/>
                </a:solidFill>
                <a:latin typeface="Comic Sans MS" pitchFamily="66" charset="0"/>
              </a:rPr>
              <a:t> каждую  минуту.</a:t>
            </a:r>
            <a:r>
              <a:rPr lang="ru-RU" sz="3100" i="1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3100" i="1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100" b="1" i="1" smtClean="0">
                <a:solidFill>
                  <a:schemeClr val="bg1"/>
                </a:solidFill>
                <a:latin typeface="Comic Sans MS" pitchFamily="66" charset="0"/>
              </a:rPr>
              <a:t>В.Г.Белинский</a:t>
            </a:r>
            <a:r>
              <a:rPr lang="ru-RU" i="1" smtClean="0"/>
              <a:t/>
            </a:r>
            <a:br>
              <a:rPr lang="ru-RU" i="1" smtClean="0"/>
            </a:br>
            <a:endParaRPr lang="ru-RU" i="1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i="1" dirty="0" smtClean="0">
                <a:solidFill>
                  <a:schemeClr val="bg1"/>
                </a:solidFill>
                <a:latin typeface="Comic Sans MS" pitchFamily="66" charset="0"/>
              </a:rPr>
              <a:t>Дост</a:t>
            </a:r>
            <a:r>
              <a:rPr lang="ru-RU" i="1" u="sng" dirty="0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i="1" dirty="0" smtClean="0">
                <a:solidFill>
                  <a:schemeClr val="bg1"/>
                </a:solidFill>
                <a:latin typeface="Comic Sans MS" pitchFamily="66" charset="0"/>
              </a:rPr>
              <a:t>жения  уч</a:t>
            </a:r>
            <a:r>
              <a:rPr lang="ru-RU" i="1" u="sng" dirty="0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i="1" dirty="0" smtClean="0">
                <a:solidFill>
                  <a:schemeClr val="bg1"/>
                </a:solidFill>
                <a:latin typeface="Comic Sans MS" pitchFamily="66" charset="0"/>
              </a:rPr>
              <a:t>телей гум</a:t>
            </a:r>
            <a:r>
              <a:rPr lang="ru-RU" i="1" u="sng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i="1" dirty="0" smtClean="0">
                <a:solidFill>
                  <a:schemeClr val="bg1"/>
                </a:solidFill>
                <a:latin typeface="Comic Sans MS" pitchFamily="66" charset="0"/>
              </a:rPr>
              <a:t>нитарного цикла ОУ  в 2015-2016 </a:t>
            </a:r>
            <a:r>
              <a:rPr lang="ru-RU" i="1" dirty="0" err="1" smtClean="0">
                <a:solidFill>
                  <a:schemeClr val="bg1"/>
                </a:solidFill>
                <a:latin typeface="Comic Sans MS" pitchFamily="66" charset="0"/>
              </a:rPr>
              <a:t>уч.году</a:t>
            </a:r>
            <a:endParaRPr lang="ru-RU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endParaRPr lang="ru-RU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14438"/>
          </a:xfrm>
        </p:spPr>
        <p:txBody>
          <a:bodyPr/>
          <a:lstStyle/>
          <a:p>
            <a:pPr eaLnBrk="1" hangingPunct="1"/>
            <a:r>
              <a:rPr lang="ru-RU" i="1" dirty="0" smtClean="0">
                <a:solidFill>
                  <a:srgbClr val="FFFF00"/>
                </a:solidFill>
              </a:rPr>
              <a:t>Темы самообразования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56760192"/>
              </p:ext>
            </p:extLst>
          </p:nvPr>
        </p:nvGraphicFramePr>
        <p:xfrm>
          <a:off x="428596" y="1000108"/>
          <a:ext cx="8319868" cy="5525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502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2015-2016 учебный год. Классная работа.  Методическое объединение учителей гуманитарного цикла МБОУ СОШ №5 на тему:  «Взаимодействие - необходимое условие для успешного формирования и развития УУД учащихся </vt:lpstr>
      <vt:lpstr>Презентация PowerPoint</vt:lpstr>
      <vt:lpstr>Презентация PowerPoint</vt:lpstr>
      <vt:lpstr>Презентация PowerPoint</vt:lpstr>
      <vt:lpstr>Презентация PowerPoint</vt:lpstr>
      <vt:lpstr> Фестиваль «Юные интеллектуалы Среднего Урала» (участники и победители школьного уровня) </vt:lpstr>
      <vt:lpstr> Фестиваль «Юные интеллектуалы Среднего Урала»</vt:lpstr>
      <vt:lpstr>Кто  развивается, тот интересен   каждую  минуту. В.Г.Белинский </vt:lpstr>
      <vt:lpstr>Темы самообразования</vt:lpstr>
      <vt:lpstr>Темы самообразования</vt:lpstr>
      <vt:lpstr>Распространение передового педагогического опыта учителей</vt:lpstr>
      <vt:lpstr>Имеет право учить тот,  кто сам учится</vt:lpstr>
      <vt:lpstr>Презентация PowerPoint</vt:lpstr>
      <vt:lpstr>Сей праздник память сохранит, Останется потомству. Приятно время провели  В забавах и знакомствах.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School</cp:lastModifiedBy>
  <cp:revision>94</cp:revision>
  <dcterms:modified xsi:type="dcterms:W3CDTF">2016-04-14T07:28:27Z</dcterms:modified>
</cp:coreProperties>
</file>