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7" r:id="rId2"/>
    <p:sldId id="268" r:id="rId3"/>
    <p:sldId id="269" r:id="rId4"/>
    <p:sldId id="270" r:id="rId5"/>
    <p:sldId id="271" r:id="rId6"/>
    <p:sldId id="275" r:id="rId7"/>
    <p:sldId id="272" r:id="rId8"/>
    <p:sldId id="273" r:id="rId9"/>
    <p:sldId id="274" r:id="rId10"/>
    <p:sldId id="277" r:id="rId11"/>
    <p:sldId id="278" r:id="rId12"/>
    <p:sldId id="279" r:id="rId13"/>
    <p:sldId id="288" r:id="rId14"/>
    <p:sldId id="276" r:id="rId15"/>
    <p:sldId id="280" r:id="rId16"/>
    <p:sldId id="281" r:id="rId17"/>
    <p:sldId id="283" r:id="rId18"/>
    <p:sldId id="284" r:id="rId19"/>
    <p:sldId id="285" r:id="rId20"/>
    <p:sldId id="282" r:id="rId21"/>
    <p:sldId id="265" r:id="rId22"/>
    <p:sldId id="260" r:id="rId23"/>
    <p:sldId id="258" r:id="rId24"/>
    <p:sldId id="256" r:id="rId25"/>
    <p:sldId id="261" r:id="rId26"/>
    <p:sldId id="264" r:id="rId27"/>
    <p:sldId id="263" r:id="rId28"/>
    <p:sldId id="286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19" autoAdjust="0"/>
    <p:restoredTop sz="94728" autoAdjust="0"/>
  </p:normalViewPr>
  <p:slideViewPr>
    <p:cSldViewPr>
      <p:cViewPr>
        <p:scale>
          <a:sx n="70" d="100"/>
          <a:sy n="70" d="100"/>
        </p:scale>
        <p:origin x="-49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89912-9163-4F54-82E0-57DA9FDEDE86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3AC9E-8035-4983-9011-030E67181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AC9E-8035-4983-9011-030E67181C0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2017-03D4-4AB2-95E7-87E4822C01DC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8468-B9E1-4902-B2B8-1642B2315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2017-03D4-4AB2-95E7-87E4822C01DC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8468-B9E1-4902-B2B8-1642B2315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2017-03D4-4AB2-95E7-87E4822C01DC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8468-B9E1-4902-B2B8-1642B2315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2017-03D4-4AB2-95E7-87E4822C01DC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8468-B9E1-4902-B2B8-1642B2315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2017-03D4-4AB2-95E7-87E4822C01DC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8468-B9E1-4902-B2B8-1642B2315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2017-03D4-4AB2-95E7-87E4822C01DC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8468-B9E1-4902-B2B8-1642B2315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2017-03D4-4AB2-95E7-87E4822C01DC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8468-B9E1-4902-B2B8-1642B2315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2017-03D4-4AB2-95E7-87E4822C01DC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8468-B9E1-4902-B2B8-1642B2315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2017-03D4-4AB2-95E7-87E4822C01DC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8468-B9E1-4902-B2B8-1642B2315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2017-03D4-4AB2-95E7-87E4822C01DC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8468-B9E1-4902-B2B8-1642B2315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2017-03D4-4AB2-95E7-87E4822C01DC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8468-B9E1-4902-B2B8-1642B2315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02017-03D4-4AB2-95E7-87E4822C01DC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18468-B9E1-4902-B2B8-1642B2315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ergej\Рабочий стол\love_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2866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Все начинается с любви…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sergej\Рабочий стол\мама\мама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66"/>
            <a:ext cx="6357982" cy="628654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Любовь </a:t>
            </a:r>
            <a:br>
              <a:rPr lang="ru-RU" dirty="0" smtClean="0"/>
            </a:br>
            <a:r>
              <a:rPr lang="ru-RU" dirty="0" smtClean="0"/>
              <a:t>к матери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sergej\Рабочий стол\мама\мама 5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1"/>
            <a:ext cx="8286808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sergej\Рабочий стол\мама\мама 1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3579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42918"/>
            <a:ext cx="3543296" cy="4071966"/>
          </a:xfrm>
        </p:spPr>
        <p:txBody>
          <a:bodyPr>
            <a:noAutofit/>
          </a:bodyPr>
          <a:lstStyle/>
          <a:p>
            <a:r>
              <a:rPr lang="ru-RU" sz="3600" dirty="0" smtClean="0"/>
              <a:t>Есть прекраснейшее существо, </a:t>
            </a:r>
            <a:br>
              <a:rPr lang="ru-RU" sz="3600" dirty="0" smtClean="0"/>
            </a:br>
            <a:r>
              <a:rPr lang="ru-RU" sz="3600" dirty="0" smtClean="0"/>
              <a:t>у которого мы всегда в долгу, - это мать!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5000637"/>
            <a:ext cx="3008313" cy="500066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/>
              <a:t>Н. А. Островский</a:t>
            </a:r>
            <a:endParaRPr lang="ru-RU" sz="2400" dirty="0"/>
          </a:p>
        </p:txBody>
      </p:sp>
      <p:pic>
        <p:nvPicPr>
          <p:cNvPr id="1026" name="Picture 2" descr="C:\Documents and Settings\sergej\Рабочий стол\мама\мама 10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71480"/>
            <a:ext cx="4357717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ergej\Рабочий стол\сердце\сердце 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sergej\Рабочий стол\мама\мама 1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Любите своих матерей!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sergej\Рабочий стол\Родина\родина 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Любовь к Родине</a:t>
            </a:r>
            <a:endParaRPr lang="ru-RU" sz="6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dirty="0" smtClean="0"/>
              <a:t>     Наше Отечество, наша родина – матушка Россия. Отечеством мы зовем Россию потому, что в ней жили испокон веку отцы и деды наши. Родиной мы зовем ее потому, что в ней мы родились, в ней говорят родным нам языком и все в ней для нас родное. А матерью – потому, что она вскормила нас своим хлебом, вспоила своими водами, выучила языку, как мать, защищает и бережет нас…  Одна у человека родная мать, одна у него и Родина.</a:t>
            </a:r>
            <a:br>
              <a:rPr lang="ru-RU" sz="3200" dirty="0" smtClean="0"/>
            </a:br>
            <a:r>
              <a:rPr lang="ru-RU" sz="3200" dirty="0" smtClean="0"/>
              <a:t>                                                       К. Д. Ушинский</a:t>
            </a:r>
            <a:endParaRPr lang="ru-RU" sz="3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 чего начинается любовь к Родине?</a:t>
            </a:r>
            <a:endParaRPr lang="ru-RU" dirty="0"/>
          </a:p>
        </p:txBody>
      </p:sp>
      <p:pic>
        <p:nvPicPr>
          <p:cNvPr id="6" name="Picture 2" descr="G:\Природа Арамашки\x_ecdc513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1423" y="1600200"/>
            <a:ext cx="3572543" cy="4525963"/>
          </a:xfrm>
          <a:prstGeom prst="rect">
            <a:avLst/>
          </a:prstGeom>
          <a:noFill/>
        </p:spPr>
      </p:pic>
      <p:pic>
        <p:nvPicPr>
          <p:cNvPr id="8" name="Picture 2" descr="G:\Природа Арамашки\100_03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00200"/>
            <a:ext cx="3673702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Documents and Settings\sergej\Рабочий стол\Родина\родина 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5728"/>
            <a:ext cx="8258204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заренье\озаренье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И озаренье…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G:\Природа Арамашки\y_a66a55b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1" r="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/>
              <a:t>Арамашка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334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Наше село появилось примерно </a:t>
            </a:r>
          </a:p>
          <a:p>
            <a:pPr algn="ctr"/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в 1672 году.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Природа Арамашки\x_e156e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50072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Природа Арамашки\y_1623bc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Природа Арамашки\x_17ed80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57229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ирода Арамашки\100_03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-6350"/>
            <a:ext cx="9159876" cy="6870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Природа Арамашки\y_ac3877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Природа Арамашки\PA300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388" y="-134938"/>
            <a:ext cx="9504363" cy="71294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Природа Арамашки\100_03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-6350"/>
            <a:ext cx="9159876" cy="6870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sergej\Рабочий стол\любовь\любовь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Documents and Settings\sergej\Рабочий стол\любовь\love_5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85738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Спасибо!</a:t>
            </a:r>
            <a:endParaRPr lang="ru-RU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ergej\Рабочий стол\рабо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И работа…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ergej\Рабочий стол\цветы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2571768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70C0"/>
                </a:solidFill>
              </a:rPr>
              <a:t>Глаза цветов…</a:t>
            </a:r>
            <a:endParaRPr lang="ru-RU" sz="8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sergej\Рабочий стол\ребено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011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Глаза ребенка…</a:t>
            </a:r>
            <a:endParaRPr lang="ru-RU"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ergej\Рабочий стол\любовь\любовь 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Все начинается с любви!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sergej\Рабочий стол\love_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Любовь между юношей и девушкой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sergej\Рабочий стол\любовь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Любовь или</a:t>
            </a:r>
            <a:br>
              <a:rPr lang="ru-RU" dirty="0" smtClean="0"/>
            </a:br>
            <a:r>
              <a:rPr lang="ru-RU" dirty="0" smtClean="0"/>
              <a:t> влюбленность?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sergej\Рабочий стол\любовь\love_2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511" r="35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14348" y="5367338"/>
            <a:ext cx="7715304" cy="8048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В чем заключается  разница между влюбленностью и любовью?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472</TotalTime>
  <Words>166</Words>
  <Application>Microsoft Office PowerPoint</Application>
  <PresentationFormat>Экран (4:3)</PresentationFormat>
  <Paragraphs>21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Все начинается с любви…</vt:lpstr>
      <vt:lpstr>И озаренье…</vt:lpstr>
      <vt:lpstr>И работа…</vt:lpstr>
      <vt:lpstr>Глаза цветов…</vt:lpstr>
      <vt:lpstr>Глаза ребенка…</vt:lpstr>
      <vt:lpstr>Все начинается с любви!</vt:lpstr>
      <vt:lpstr>Любовь между юношей и девушкой</vt:lpstr>
      <vt:lpstr>Любовь или  влюбленность?</vt:lpstr>
      <vt:lpstr>Слайд 9</vt:lpstr>
      <vt:lpstr>Любовь  к матери</vt:lpstr>
      <vt:lpstr>Слайд 11</vt:lpstr>
      <vt:lpstr>Слайд 12</vt:lpstr>
      <vt:lpstr>Есть прекраснейшее существо,  у которого мы всегда в долгу, - это мать!</vt:lpstr>
      <vt:lpstr>Слайд 14</vt:lpstr>
      <vt:lpstr>Любите своих матерей!</vt:lpstr>
      <vt:lpstr>Любовь к Родине</vt:lpstr>
      <vt:lpstr>     Наше Отечество, наша родина – матушка Россия. Отечеством мы зовем Россию потому, что в ней жили испокон веку отцы и деды наши. Родиной мы зовем ее потому, что в ней мы родились, в ней говорят родным нам языком и все в ней для нас родное. А матерью – потому, что она вскормила нас своим хлебом, вспоила своими водами, выучила языку, как мать, защищает и бережет нас…  Одна у человека родная мать, одна у него и Родина.                                                        К. Д. Ушинский</vt:lpstr>
      <vt:lpstr>С чего начинается любовь к Родине?</vt:lpstr>
      <vt:lpstr>Слайд 19</vt:lpstr>
      <vt:lpstr>Арамашка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Спасибо!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46</cp:revision>
  <dcterms:created xsi:type="dcterms:W3CDTF">2010-11-14T04:42:25Z</dcterms:created>
  <dcterms:modified xsi:type="dcterms:W3CDTF">2010-11-17T20:36:18Z</dcterms:modified>
</cp:coreProperties>
</file>